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80" r:id="rId11"/>
    <p:sldId id="265" r:id="rId12"/>
    <p:sldId id="267" r:id="rId13"/>
    <p:sldId id="269" r:id="rId14"/>
    <p:sldId id="270" r:id="rId15"/>
    <p:sldId id="277" r:id="rId16"/>
    <p:sldId id="271" r:id="rId17"/>
    <p:sldId id="274" r:id="rId18"/>
    <p:sldId id="279" r:id="rId19"/>
    <p:sldId id="275" r:id="rId20"/>
    <p:sldId id="278" r:id="rId21"/>
    <p:sldId id="276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31"/>
    <p:restoredTop sz="94719"/>
  </p:normalViewPr>
  <p:slideViewPr>
    <p:cSldViewPr snapToGrid="0">
      <p:cViewPr>
        <p:scale>
          <a:sx n="128" d="100"/>
          <a:sy n="128" d="100"/>
        </p:scale>
        <p:origin x="104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003F8C-E96E-438F-B6BE-B796E46A11F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03CD4F-57AA-427D-B91A-F3373240198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Polices bien lisibles</a:t>
          </a:r>
          <a:endParaRPr lang="en-US"/>
        </a:p>
      </dgm:t>
    </dgm:pt>
    <dgm:pt modelId="{AD1F6743-AB91-4B7D-98EF-84D1EF31709A}" type="parTrans" cxnId="{13972188-4FEA-478E-8DD1-20DB8404D16E}">
      <dgm:prSet/>
      <dgm:spPr/>
      <dgm:t>
        <a:bodyPr/>
        <a:lstStyle/>
        <a:p>
          <a:endParaRPr lang="en-US"/>
        </a:p>
      </dgm:t>
    </dgm:pt>
    <dgm:pt modelId="{5F47F837-2A15-4D3D-8152-FEC25C74F58B}" type="sibTrans" cxnId="{13972188-4FEA-478E-8DD1-20DB8404D16E}">
      <dgm:prSet/>
      <dgm:spPr/>
      <dgm:t>
        <a:bodyPr/>
        <a:lstStyle/>
        <a:p>
          <a:endParaRPr lang="en-US"/>
        </a:p>
      </dgm:t>
    </dgm:pt>
    <dgm:pt modelId="{4413AB91-B5F4-42B9-98E2-08F78EC21FD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Titre UITabBar : Chalkboard SE</a:t>
          </a:r>
          <a:endParaRPr lang="en-US"/>
        </a:p>
      </dgm:t>
    </dgm:pt>
    <dgm:pt modelId="{FCF463A4-204D-4A2E-8F2A-26CD75848833}" type="parTrans" cxnId="{14EB0EA7-E2A4-4100-8D9D-1D494E33CED3}">
      <dgm:prSet/>
      <dgm:spPr/>
      <dgm:t>
        <a:bodyPr/>
        <a:lstStyle/>
        <a:p>
          <a:endParaRPr lang="en-US"/>
        </a:p>
      </dgm:t>
    </dgm:pt>
    <dgm:pt modelId="{98C9DB06-2BEF-4397-8CC1-13F156396974}" type="sibTrans" cxnId="{14EB0EA7-E2A4-4100-8D9D-1D494E33CED3}">
      <dgm:prSet/>
      <dgm:spPr/>
      <dgm:t>
        <a:bodyPr/>
        <a:lstStyle/>
        <a:p>
          <a:endParaRPr lang="en-US"/>
        </a:p>
      </dgm:t>
    </dgm:pt>
    <dgm:pt modelId="{8EDB950F-3EB3-4A86-918F-F572F66839A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Reste de l’application : Trebuchet MS</a:t>
          </a:r>
          <a:endParaRPr lang="en-US"/>
        </a:p>
      </dgm:t>
    </dgm:pt>
    <dgm:pt modelId="{FFED57B3-303B-4650-9F8B-78D17B2DF97F}" type="parTrans" cxnId="{A43F4FF1-82D1-4200-9FB3-5C0BB4922209}">
      <dgm:prSet/>
      <dgm:spPr/>
      <dgm:t>
        <a:bodyPr/>
        <a:lstStyle/>
        <a:p>
          <a:endParaRPr lang="en-US"/>
        </a:p>
      </dgm:t>
    </dgm:pt>
    <dgm:pt modelId="{1A749DA1-E45F-4B34-9E94-86A19C0202C7}" type="sibTrans" cxnId="{A43F4FF1-82D1-4200-9FB3-5C0BB4922209}">
      <dgm:prSet/>
      <dgm:spPr/>
      <dgm:t>
        <a:bodyPr/>
        <a:lstStyle/>
        <a:p>
          <a:endParaRPr lang="en-US"/>
        </a:p>
      </dgm:t>
    </dgm:pt>
    <dgm:pt modelId="{005CD9BC-361E-4CC9-AF5F-C4E8FC4F7EC9}" type="pres">
      <dgm:prSet presAssocID="{95003F8C-E96E-438F-B6BE-B796E46A11F3}" presName="root" presStyleCnt="0">
        <dgm:presLayoutVars>
          <dgm:dir/>
          <dgm:resizeHandles val="exact"/>
        </dgm:presLayoutVars>
      </dgm:prSet>
      <dgm:spPr/>
    </dgm:pt>
    <dgm:pt modelId="{3C5FDD08-7320-4C0A-AF9A-E1288CC3D7BD}" type="pres">
      <dgm:prSet presAssocID="{F203CD4F-57AA-427D-B91A-F33732401983}" presName="compNode" presStyleCnt="0"/>
      <dgm:spPr/>
    </dgm:pt>
    <dgm:pt modelId="{BDA41365-774A-4909-8D86-1646B99E202A}" type="pres">
      <dgm:prSet presAssocID="{F203CD4F-57AA-427D-B91A-F33732401983}" presName="bgRect" presStyleLbl="bgShp" presStyleIdx="0" presStyleCnt="3"/>
      <dgm:spPr/>
    </dgm:pt>
    <dgm:pt modelId="{1F01F4FB-661E-43FD-A721-83EE0B906684}" type="pres">
      <dgm:prSet presAssocID="{F203CD4F-57AA-427D-B91A-F3373240198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C2DECDB0-B5CB-40D4-AA6B-00A639CC212F}" type="pres">
      <dgm:prSet presAssocID="{F203CD4F-57AA-427D-B91A-F33732401983}" presName="spaceRect" presStyleCnt="0"/>
      <dgm:spPr/>
    </dgm:pt>
    <dgm:pt modelId="{8118AD8D-0C03-4C20-B69A-94262F2F5473}" type="pres">
      <dgm:prSet presAssocID="{F203CD4F-57AA-427D-B91A-F33732401983}" presName="parTx" presStyleLbl="revTx" presStyleIdx="0" presStyleCnt="3">
        <dgm:presLayoutVars>
          <dgm:chMax val="0"/>
          <dgm:chPref val="0"/>
        </dgm:presLayoutVars>
      </dgm:prSet>
      <dgm:spPr/>
    </dgm:pt>
    <dgm:pt modelId="{ACFEBBED-B7A5-4F7C-924B-4120422F2716}" type="pres">
      <dgm:prSet presAssocID="{5F47F837-2A15-4D3D-8152-FEC25C74F58B}" presName="sibTrans" presStyleCnt="0"/>
      <dgm:spPr/>
    </dgm:pt>
    <dgm:pt modelId="{6AF4B5CD-771B-4CBC-9E7A-850911B68FBB}" type="pres">
      <dgm:prSet presAssocID="{4413AB91-B5F4-42B9-98E2-08F78EC21FDC}" presName="compNode" presStyleCnt="0"/>
      <dgm:spPr/>
    </dgm:pt>
    <dgm:pt modelId="{66F3D100-790C-45ED-9E54-B5AC3A1D688C}" type="pres">
      <dgm:prSet presAssocID="{4413AB91-B5F4-42B9-98E2-08F78EC21FDC}" presName="bgRect" presStyleLbl="bgShp" presStyleIdx="1" presStyleCnt="3"/>
      <dgm:spPr/>
    </dgm:pt>
    <dgm:pt modelId="{15AA663B-BB13-499A-B479-C2FADB76B344}" type="pres">
      <dgm:prSet presAssocID="{4413AB91-B5F4-42B9-98E2-08F78EC21FD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au noir"/>
        </a:ext>
      </dgm:extLst>
    </dgm:pt>
    <dgm:pt modelId="{619E304E-EEA8-43E1-8E61-08A2539FF424}" type="pres">
      <dgm:prSet presAssocID="{4413AB91-B5F4-42B9-98E2-08F78EC21FDC}" presName="spaceRect" presStyleCnt="0"/>
      <dgm:spPr/>
    </dgm:pt>
    <dgm:pt modelId="{2CC1DBBF-59FD-4D0B-BDB5-4B75EBE53AC6}" type="pres">
      <dgm:prSet presAssocID="{4413AB91-B5F4-42B9-98E2-08F78EC21FDC}" presName="parTx" presStyleLbl="revTx" presStyleIdx="1" presStyleCnt="3">
        <dgm:presLayoutVars>
          <dgm:chMax val="0"/>
          <dgm:chPref val="0"/>
        </dgm:presLayoutVars>
      </dgm:prSet>
      <dgm:spPr/>
    </dgm:pt>
    <dgm:pt modelId="{7EC033AA-35E8-4C4A-B6A3-81D30A518C01}" type="pres">
      <dgm:prSet presAssocID="{98C9DB06-2BEF-4397-8CC1-13F156396974}" presName="sibTrans" presStyleCnt="0"/>
      <dgm:spPr/>
    </dgm:pt>
    <dgm:pt modelId="{2D548F5A-3DA8-4AC6-B70A-DE229F424C90}" type="pres">
      <dgm:prSet presAssocID="{8EDB950F-3EB3-4A86-918F-F572F66839A9}" presName="compNode" presStyleCnt="0"/>
      <dgm:spPr/>
    </dgm:pt>
    <dgm:pt modelId="{BC861127-B209-4B4B-804B-CBE7E0451F5F}" type="pres">
      <dgm:prSet presAssocID="{8EDB950F-3EB3-4A86-918F-F572F66839A9}" presName="bgRect" presStyleLbl="bgShp" presStyleIdx="2" presStyleCnt="3"/>
      <dgm:spPr/>
    </dgm:pt>
    <dgm:pt modelId="{901EB898-015F-4635-875B-825B24817493}" type="pres">
      <dgm:prSet presAssocID="{8EDB950F-3EB3-4A86-918F-F572F66839A9}" presName="iconRect" presStyleLbl="nod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E29A6F5E-4CB9-4258-AA20-007997681B31}" type="pres">
      <dgm:prSet presAssocID="{8EDB950F-3EB3-4A86-918F-F572F66839A9}" presName="spaceRect" presStyleCnt="0"/>
      <dgm:spPr/>
    </dgm:pt>
    <dgm:pt modelId="{D57CD241-8A1B-40A4-B8F2-8656BB03D923}" type="pres">
      <dgm:prSet presAssocID="{8EDB950F-3EB3-4A86-918F-F572F66839A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CD9787E-7209-42D2-BF28-BB8643E4C944}" type="presOf" srcId="{95003F8C-E96E-438F-B6BE-B796E46A11F3}" destId="{005CD9BC-361E-4CC9-AF5F-C4E8FC4F7EC9}" srcOrd="0" destOrd="0" presId="urn:microsoft.com/office/officeart/2018/2/layout/IconVerticalSolidList"/>
    <dgm:cxn modelId="{13972188-4FEA-478E-8DD1-20DB8404D16E}" srcId="{95003F8C-E96E-438F-B6BE-B796E46A11F3}" destId="{F203CD4F-57AA-427D-B91A-F33732401983}" srcOrd="0" destOrd="0" parTransId="{AD1F6743-AB91-4B7D-98EF-84D1EF31709A}" sibTransId="{5F47F837-2A15-4D3D-8152-FEC25C74F58B}"/>
    <dgm:cxn modelId="{14EB0EA7-E2A4-4100-8D9D-1D494E33CED3}" srcId="{95003F8C-E96E-438F-B6BE-B796E46A11F3}" destId="{4413AB91-B5F4-42B9-98E2-08F78EC21FDC}" srcOrd="1" destOrd="0" parTransId="{FCF463A4-204D-4A2E-8F2A-26CD75848833}" sibTransId="{98C9DB06-2BEF-4397-8CC1-13F156396974}"/>
    <dgm:cxn modelId="{86B9E5B4-DE0E-4053-B7D2-1E89057A3EDE}" type="presOf" srcId="{4413AB91-B5F4-42B9-98E2-08F78EC21FDC}" destId="{2CC1DBBF-59FD-4D0B-BDB5-4B75EBE53AC6}" srcOrd="0" destOrd="0" presId="urn:microsoft.com/office/officeart/2018/2/layout/IconVerticalSolidList"/>
    <dgm:cxn modelId="{690269BE-F086-42F8-99A5-DB0EEEDE2AE4}" type="presOf" srcId="{F203CD4F-57AA-427D-B91A-F33732401983}" destId="{8118AD8D-0C03-4C20-B69A-94262F2F5473}" srcOrd="0" destOrd="0" presId="urn:microsoft.com/office/officeart/2018/2/layout/IconVerticalSolidList"/>
    <dgm:cxn modelId="{A43F4FF1-82D1-4200-9FB3-5C0BB4922209}" srcId="{95003F8C-E96E-438F-B6BE-B796E46A11F3}" destId="{8EDB950F-3EB3-4A86-918F-F572F66839A9}" srcOrd="2" destOrd="0" parTransId="{FFED57B3-303B-4650-9F8B-78D17B2DF97F}" sibTransId="{1A749DA1-E45F-4B34-9E94-86A19C0202C7}"/>
    <dgm:cxn modelId="{BC308DF6-44CD-4804-8454-8588BA3273EC}" type="presOf" srcId="{8EDB950F-3EB3-4A86-918F-F572F66839A9}" destId="{D57CD241-8A1B-40A4-B8F2-8656BB03D923}" srcOrd="0" destOrd="0" presId="urn:microsoft.com/office/officeart/2018/2/layout/IconVerticalSolidList"/>
    <dgm:cxn modelId="{FCF8572C-0FF8-46C7-A446-6F2FD69CF843}" type="presParOf" srcId="{005CD9BC-361E-4CC9-AF5F-C4E8FC4F7EC9}" destId="{3C5FDD08-7320-4C0A-AF9A-E1288CC3D7BD}" srcOrd="0" destOrd="0" presId="urn:microsoft.com/office/officeart/2018/2/layout/IconVerticalSolidList"/>
    <dgm:cxn modelId="{0E7E15C0-7EFA-4CB6-86D0-ED1AC936AC13}" type="presParOf" srcId="{3C5FDD08-7320-4C0A-AF9A-E1288CC3D7BD}" destId="{BDA41365-774A-4909-8D86-1646B99E202A}" srcOrd="0" destOrd="0" presId="urn:microsoft.com/office/officeart/2018/2/layout/IconVerticalSolidList"/>
    <dgm:cxn modelId="{DEA75C0E-866C-4908-9171-81DC80442CA0}" type="presParOf" srcId="{3C5FDD08-7320-4C0A-AF9A-E1288CC3D7BD}" destId="{1F01F4FB-661E-43FD-A721-83EE0B906684}" srcOrd="1" destOrd="0" presId="urn:microsoft.com/office/officeart/2018/2/layout/IconVerticalSolidList"/>
    <dgm:cxn modelId="{1EF362E2-F8C8-46F3-A0EF-D17D6642103C}" type="presParOf" srcId="{3C5FDD08-7320-4C0A-AF9A-E1288CC3D7BD}" destId="{C2DECDB0-B5CB-40D4-AA6B-00A639CC212F}" srcOrd="2" destOrd="0" presId="urn:microsoft.com/office/officeart/2018/2/layout/IconVerticalSolidList"/>
    <dgm:cxn modelId="{BBE11B97-9903-439D-A55F-2A5A3EBE17DD}" type="presParOf" srcId="{3C5FDD08-7320-4C0A-AF9A-E1288CC3D7BD}" destId="{8118AD8D-0C03-4C20-B69A-94262F2F5473}" srcOrd="3" destOrd="0" presId="urn:microsoft.com/office/officeart/2018/2/layout/IconVerticalSolidList"/>
    <dgm:cxn modelId="{91E6FDCC-4BB7-40DA-9F88-68262D63BA16}" type="presParOf" srcId="{005CD9BC-361E-4CC9-AF5F-C4E8FC4F7EC9}" destId="{ACFEBBED-B7A5-4F7C-924B-4120422F2716}" srcOrd="1" destOrd="0" presId="urn:microsoft.com/office/officeart/2018/2/layout/IconVerticalSolidList"/>
    <dgm:cxn modelId="{E58BA015-4AC6-4D25-8AF2-E5C9EFD1C130}" type="presParOf" srcId="{005CD9BC-361E-4CC9-AF5F-C4E8FC4F7EC9}" destId="{6AF4B5CD-771B-4CBC-9E7A-850911B68FBB}" srcOrd="2" destOrd="0" presId="urn:microsoft.com/office/officeart/2018/2/layout/IconVerticalSolidList"/>
    <dgm:cxn modelId="{8E5040A6-C625-4046-9787-1C4AFBC5C9C8}" type="presParOf" srcId="{6AF4B5CD-771B-4CBC-9E7A-850911B68FBB}" destId="{66F3D100-790C-45ED-9E54-B5AC3A1D688C}" srcOrd="0" destOrd="0" presId="urn:microsoft.com/office/officeart/2018/2/layout/IconVerticalSolidList"/>
    <dgm:cxn modelId="{2A47D617-0A75-4C12-A01E-158E5213B4DC}" type="presParOf" srcId="{6AF4B5CD-771B-4CBC-9E7A-850911B68FBB}" destId="{15AA663B-BB13-499A-B479-C2FADB76B344}" srcOrd="1" destOrd="0" presId="urn:microsoft.com/office/officeart/2018/2/layout/IconVerticalSolidList"/>
    <dgm:cxn modelId="{20CEDEAC-F493-439B-BFE0-A5064C9F5DE9}" type="presParOf" srcId="{6AF4B5CD-771B-4CBC-9E7A-850911B68FBB}" destId="{619E304E-EEA8-43E1-8E61-08A2539FF424}" srcOrd="2" destOrd="0" presId="urn:microsoft.com/office/officeart/2018/2/layout/IconVerticalSolidList"/>
    <dgm:cxn modelId="{62BFE773-009E-4E1D-908C-A107F27C6848}" type="presParOf" srcId="{6AF4B5CD-771B-4CBC-9E7A-850911B68FBB}" destId="{2CC1DBBF-59FD-4D0B-BDB5-4B75EBE53AC6}" srcOrd="3" destOrd="0" presId="urn:microsoft.com/office/officeart/2018/2/layout/IconVerticalSolidList"/>
    <dgm:cxn modelId="{BE866834-4FB0-43EC-BBCA-392827E617DC}" type="presParOf" srcId="{005CD9BC-361E-4CC9-AF5F-C4E8FC4F7EC9}" destId="{7EC033AA-35E8-4C4A-B6A3-81D30A518C01}" srcOrd="3" destOrd="0" presId="urn:microsoft.com/office/officeart/2018/2/layout/IconVerticalSolidList"/>
    <dgm:cxn modelId="{34C9B2A3-A97B-4308-A893-E59895D5D120}" type="presParOf" srcId="{005CD9BC-361E-4CC9-AF5F-C4E8FC4F7EC9}" destId="{2D548F5A-3DA8-4AC6-B70A-DE229F424C90}" srcOrd="4" destOrd="0" presId="urn:microsoft.com/office/officeart/2018/2/layout/IconVerticalSolidList"/>
    <dgm:cxn modelId="{12019106-0FFF-4C6A-85CB-BF49BCC15E30}" type="presParOf" srcId="{2D548F5A-3DA8-4AC6-B70A-DE229F424C90}" destId="{BC861127-B209-4B4B-804B-CBE7E0451F5F}" srcOrd="0" destOrd="0" presId="urn:microsoft.com/office/officeart/2018/2/layout/IconVerticalSolidList"/>
    <dgm:cxn modelId="{6274DE30-FBE2-42E7-9BC5-65522E09E694}" type="presParOf" srcId="{2D548F5A-3DA8-4AC6-B70A-DE229F424C90}" destId="{901EB898-015F-4635-875B-825B24817493}" srcOrd="1" destOrd="0" presId="urn:microsoft.com/office/officeart/2018/2/layout/IconVerticalSolidList"/>
    <dgm:cxn modelId="{19C77971-AD5E-49B6-ABBA-4048E0477243}" type="presParOf" srcId="{2D548F5A-3DA8-4AC6-B70A-DE229F424C90}" destId="{E29A6F5E-4CB9-4258-AA20-007997681B31}" srcOrd="2" destOrd="0" presId="urn:microsoft.com/office/officeart/2018/2/layout/IconVerticalSolidList"/>
    <dgm:cxn modelId="{83CA9160-3D0B-46E1-8FCC-1943D0C9B7C3}" type="presParOf" srcId="{2D548F5A-3DA8-4AC6-B70A-DE229F424C90}" destId="{D57CD241-8A1B-40A4-B8F2-8656BB03D9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64E89C-8982-45C5-B9D9-09C1B5AA4295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8538ACE-55BD-48D0-9C77-E651A76072C5}">
      <dgm:prSet/>
      <dgm:spPr/>
      <dgm:t>
        <a:bodyPr/>
        <a:lstStyle/>
        <a:p>
          <a:r>
            <a:rPr lang="fr-FR"/>
            <a:t>Réduction des appels réseau</a:t>
          </a:r>
          <a:endParaRPr lang="en-US"/>
        </a:p>
      </dgm:t>
    </dgm:pt>
    <dgm:pt modelId="{3286D910-BC3B-437D-89C9-3E99F6CD4CF0}" type="parTrans" cxnId="{7D903B18-4055-4584-BE5C-3C737FB9AA9F}">
      <dgm:prSet/>
      <dgm:spPr/>
      <dgm:t>
        <a:bodyPr/>
        <a:lstStyle/>
        <a:p>
          <a:endParaRPr lang="en-US"/>
        </a:p>
      </dgm:t>
    </dgm:pt>
    <dgm:pt modelId="{A14D72B7-D43D-496B-897A-4B125CD82040}" type="sibTrans" cxnId="{7D903B18-4055-4584-BE5C-3C737FB9AA9F}">
      <dgm:prSet/>
      <dgm:spPr/>
      <dgm:t>
        <a:bodyPr/>
        <a:lstStyle/>
        <a:p>
          <a:endParaRPr lang="en-US"/>
        </a:p>
      </dgm:t>
    </dgm:pt>
    <dgm:pt modelId="{47147525-FB2B-47DE-8BAA-85A90CA6F453}">
      <dgm:prSet/>
      <dgm:spPr/>
      <dgm:t>
        <a:bodyPr/>
        <a:lstStyle/>
        <a:p>
          <a:r>
            <a:rPr lang="fr-FR"/>
            <a:t>La prochaine page ne se charge pas tout de suite</a:t>
          </a:r>
          <a:endParaRPr lang="en-US"/>
        </a:p>
      </dgm:t>
    </dgm:pt>
    <dgm:pt modelId="{64F43CEE-F48B-426D-9D36-0AEAE1F2A19E}" type="parTrans" cxnId="{F574073C-6A91-474A-B387-31626E4B8E33}">
      <dgm:prSet/>
      <dgm:spPr/>
      <dgm:t>
        <a:bodyPr/>
        <a:lstStyle/>
        <a:p>
          <a:endParaRPr lang="en-US"/>
        </a:p>
      </dgm:t>
    </dgm:pt>
    <dgm:pt modelId="{6F6825A5-90B6-4963-8299-AE2B9A2CB20C}" type="sibTrans" cxnId="{F574073C-6A91-474A-B387-31626E4B8E33}">
      <dgm:prSet/>
      <dgm:spPr/>
      <dgm:t>
        <a:bodyPr/>
        <a:lstStyle/>
        <a:p>
          <a:endParaRPr lang="en-US"/>
        </a:p>
      </dgm:t>
    </dgm:pt>
    <dgm:pt modelId="{34A25CE9-E116-48FA-B28A-25295DA1D1FF}">
      <dgm:prSet/>
      <dgm:spPr/>
      <dgm:t>
        <a:bodyPr/>
        <a:lstStyle/>
        <a:p>
          <a:r>
            <a:rPr lang="fr-FR"/>
            <a:t>L’image ne s’affiche qu’en cas de besoin</a:t>
          </a:r>
          <a:endParaRPr lang="en-US"/>
        </a:p>
      </dgm:t>
    </dgm:pt>
    <dgm:pt modelId="{3847826A-BDB3-4F9B-9ECE-89F24EA5D971}" type="parTrans" cxnId="{EB2A47D6-2BDF-4013-93EB-F7EA65F14F50}">
      <dgm:prSet/>
      <dgm:spPr/>
      <dgm:t>
        <a:bodyPr/>
        <a:lstStyle/>
        <a:p>
          <a:endParaRPr lang="en-US"/>
        </a:p>
      </dgm:t>
    </dgm:pt>
    <dgm:pt modelId="{D2416A66-DC8B-47C0-B9E4-7F9B58363734}" type="sibTrans" cxnId="{EB2A47D6-2BDF-4013-93EB-F7EA65F14F50}">
      <dgm:prSet/>
      <dgm:spPr/>
      <dgm:t>
        <a:bodyPr/>
        <a:lstStyle/>
        <a:p>
          <a:endParaRPr lang="en-US"/>
        </a:p>
      </dgm:t>
    </dgm:pt>
    <dgm:pt modelId="{437CE358-0372-4F91-AAAB-29CC0D424680}">
      <dgm:prSet/>
      <dgm:spPr/>
      <dgm:t>
        <a:bodyPr/>
        <a:lstStyle/>
        <a:p>
          <a:r>
            <a:rPr lang="fr-FR"/>
            <a:t>L’image est stockée en cache</a:t>
          </a:r>
          <a:endParaRPr lang="en-US"/>
        </a:p>
      </dgm:t>
    </dgm:pt>
    <dgm:pt modelId="{4CA535CF-A9DB-45EF-8F3D-C371F77410F7}" type="parTrans" cxnId="{DC9AF2F1-57F9-4F80-8C39-CEF1EBB50B5B}">
      <dgm:prSet/>
      <dgm:spPr/>
      <dgm:t>
        <a:bodyPr/>
        <a:lstStyle/>
        <a:p>
          <a:endParaRPr lang="en-US"/>
        </a:p>
      </dgm:t>
    </dgm:pt>
    <dgm:pt modelId="{16C090BB-5979-4468-A35F-70D32EB9B0AF}" type="sibTrans" cxnId="{DC9AF2F1-57F9-4F80-8C39-CEF1EBB50B5B}">
      <dgm:prSet/>
      <dgm:spPr/>
      <dgm:t>
        <a:bodyPr/>
        <a:lstStyle/>
        <a:p>
          <a:endParaRPr lang="en-US"/>
        </a:p>
      </dgm:t>
    </dgm:pt>
    <dgm:pt modelId="{91A4DBA4-A151-4AE7-A7C1-0C3DE9B3BB0D}">
      <dgm:prSet/>
      <dgm:spPr/>
      <dgm:t>
        <a:bodyPr/>
        <a:lstStyle/>
        <a:p>
          <a:r>
            <a:rPr lang="fr-FR"/>
            <a:t>Nombre d’assets réduit</a:t>
          </a:r>
          <a:endParaRPr lang="en-US"/>
        </a:p>
      </dgm:t>
    </dgm:pt>
    <dgm:pt modelId="{317039EE-AA0A-4248-9943-653CACC02E2B}" type="parTrans" cxnId="{586E68F6-CC0A-441C-8416-07B5D33F2168}">
      <dgm:prSet/>
      <dgm:spPr/>
      <dgm:t>
        <a:bodyPr/>
        <a:lstStyle/>
        <a:p>
          <a:endParaRPr lang="en-US"/>
        </a:p>
      </dgm:t>
    </dgm:pt>
    <dgm:pt modelId="{79EA42D0-1F87-42CD-867D-7460C90D96CC}" type="sibTrans" cxnId="{586E68F6-CC0A-441C-8416-07B5D33F2168}">
      <dgm:prSet/>
      <dgm:spPr/>
      <dgm:t>
        <a:bodyPr/>
        <a:lstStyle/>
        <a:p>
          <a:endParaRPr lang="en-US"/>
        </a:p>
      </dgm:t>
    </dgm:pt>
    <dgm:pt modelId="{26EEF621-B0E7-4375-B609-1638C1099A7F}">
      <dgm:prSet/>
      <dgm:spPr/>
      <dgm:t>
        <a:bodyPr/>
        <a:lstStyle/>
        <a:p>
          <a:r>
            <a:rPr lang="fr-FR"/>
            <a:t>Contrôle de l’utilisateur sur la consommation</a:t>
          </a:r>
          <a:endParaRPr lang="en-US"/>
        </a:p>
      </dgm:t>
    </dgm:pt>
    <dgm:pt modelId="{057DD830-7000-4122-8BF7-E4333A2E66E3}" type="parTrans" cxnId="{E096EE34-810E-42CA-BFC0-E42A3A5A329B}">
      <dgm:prSet/>
      <dgm:spPr/>
      <dgm:t>
        <a:bodyPr/>
        <a:lstStyle/>
        <a:p>
          <a:endParaRPr lang="en-US"/>
        </a:p>
      </dgm:t>
    </dgm:pt>
    <dgm:pt modelId="{B4BE9723-FFC4-4388-A83B-934CE7321040}" type="sibTrans" cxnId="{E096EE34-810E-42CA-BFC0-E42A3A5A329B}">
      <dgm:prSet/>
      <dgm:spPr/>
      <dgm:t>
        <a:bodyPr/>
        <a:lstStyle/>
        <a:p>
          <a:endParaRPr lang="en-US"/>
        </a:p>
      </dgm:t>
    </dgm:pt>
    <dgm:pt modelId="{74F6E7E0-3525-446E-99D4-443F98A468FA}">
      <dgm:prSet/>
      <dgm:spPr/>
      <dgm:t>
        <a:bodyPr/>
        <a:lstStyle/>
        <a:p>
          <a:r>
            <a:rPr lang="fr-FR"/>
            <a:t>Mode sombre pour les écrans AMOLED</a:t>
          </a:r>
          <a:endParaRPr lang="en-US"/>
        </a:p>
      </dgm:t>
    </dgm:pt>
    <dgm:pt modelId="{4EC3E224-23D9-4D6B-8511-C1F15B170783}" type="parTrans" cxnId="{CA006856-E368-43D4-95D9-871A8F5473BD}">
      <dgm:prSet/>
      <dgm:spPr/>
      <dgm:t>
        <a:bodyPr/>
        <a:lstStyle/>
        <a:p>
          <a:endParaRPr lang="en-US"/>
        </a:p>
      </dgm:t>
    </dgm:pt>
    <dgm:pt modelId="{2C057AEF-08A2-4ECA-8B15-F69329764965}" type="sibTrans" cxnId="{CA006856-E368-43D4-95D9-871A8F5473BD}">
      <dgm:prSet/>
      <dgm:spPr/>
      <dgm:t>
        <a:bodyPr/>
        <a:lstStyle/>
        <a:p>
          <a:endParaRPr lang="en-US"/>
        </a:p>
      </dgm:t>
    </dgm:pt>
    <dgm:pt modelId="{8B46A640-FA2D-4389-947A-6BA72A625109}">
      <dgm:prSet/>
      <dgm:spPr/>
      <dgm:t>
        <a:bodyPr/>
        <a:lstStyle/>
        <a:p>
          <a:r>
            <a:rPr lang="fr-FR"/>
            <a:t>Pas d’animations gourmandes</a:t>
          </a:r>
          <a:endParaRPr lang="en-US"/>
        </a:p>
      </dgm:t>
    </dgm:pt>
    <dgm:pt modelId="{C986E8E0-8DDB-4B49-88A3-1DC5206A0E5A}" type="parTrans" cxnId="{146F237D-FC45-43F1-8435-12C745EBBA6D}">
      <dgm:prSet/>
      <dgm:spPr/>
      <dgm:t>
        <a:bodyPr/>
        <a:lstStyle/>
        <a:p>
          <a:endParaRPr lang="en-US"/>
        </a:p>
      </dgm:t>
    </dgm:pt>
    <dgm:pt modelId="{756538DC-58D4-445A-95B8-B9686D12A027}" type="sibTrans" cxnId="{146F237D-FC45-43F1-8435-12C745EBBA6D}">
      <dgm:prSet/>
      <dgm:spPr/>
      <dgm:t>
        <a:bodyPr/>
        <a:lstStyle/>
        <a:p>
          <a:endParaRPr lang="en-US"/>
        </a:p>
      </dgm:t>
    </dgm:pt>
    <dgm:pt modelId="{E9C9C97E-E232-8D47-854D-F599A09ADF00}" type="pres">
      <dgm:prSet presAssocID="{D864E89C-8982-45C5-B9D9-09C1B5AA4295}" presName="diagram" presStyleCnt="0">
        <dgm:presLayoutVars>
          <dgm:dir/>
          <dgm:resizeHandles val="exact"/>
        </dgm:presLayoutVars>
      </dgm:prSet>
      <dgm:spPr/>
    </dgm:pt>
    <dgm:pt modelId="{68AF88DF-D070-194D-8490-8A5430A7C340}" type="pres">
      <dgm:prSet presAssocID="{88538ACE-55BD-48D0-9C77-E651A76072C5}" presName="node" presStyleLbl="node1" presStyleIdx="0" presStyleCnt="7">
        <dgm:presLayoutVars>
          <dgm:bulletEnabled val="1"/>
        </dgm:presLayoutVars>
      </dgm:prSet>
      <dgm:spPr/>
    </dgm:pt>
    <dgm:pt modelId="{A0D61A06-13C4-5A41-91A4-50C6369A6274}" type="pres">
      <dgm:prSet presAssocID="{A14D72B7-D43D-496B-897A-4B125CD82040}" presName="sibTrans" presStyleCnt="0"/>
      <dgm:spPr/>
    </dgm:pt>
    <dgm:pt modelId="{C5C40818-9DA7-D44F-8290-CC8AE5662CA3}" type="pres">
      <dgm:prSet presAssocID="{34A25CE9-E116-48FA-B28A-25295DA1D1FF}" presName="node" presStyleLbl="node1" presStyleIdx="1" presStyleCnt="7">
        <dgm:presLayoutVars>
          <dgm:bulletEnabled val="1"/>
        </dgm:presLayoutVars>
      </dgm:prSet>
      <dgm:spPr/>
    </dgm:pt>
    <dgm:pt modelId="{45B13D87-95C6-1B4A-8F8D-AC9C11F7407D}" type="pres">
      <dgm:prSet presAssocID="{D2416A66-DC8B-47C0-B9E4-7F9B58363734}" presName="sibTrans" presStyleCnt="0"/>
      <dgm:spPr/>
    </dgm:pt>
    <dgm:pt modelId="{8695CFED-A477-ED4C-9FCA-E789E104FE63}" type="pres">
      <dgm:prSet presAssocID="{437CE358-0372-4F91-AAAB-29CC0D424680}" presName="node" presStyleLbl="node1" presStyleIdx="2" presStyleCnt="7">
        <dgm:presLayoutVars>
          <dgm:bulletEnabled val="1"/>
        </dgm:presLayoutVars>
      </dgm:prSet>
      <dgm:spPr/>
    </dgm:pt>
    <dgm:pt modelId="{54B7786A-E435-2946-9828-BA71F5D9FD8B}" type="pres">
      <dgm:prSet presAssocID="{16C090BB-5979-4468-A35F-70D32EB9B0AF}" presName="sibTrans" presStyleCnt="0"/>
      <dgm:spPr/>
    </dgm:pt>
    <dgm:pt modelId="{3651F16B-C70D-904B-9214-42EDE0B3113F}" type="pres">
      <dgm:prSet presAssocID="{91A4DBA4-A151-4AE7-A7C1-0C3DE9B3BB0D}" presName="node" presStyleLbl="node1" presStyleIdx="3" presStyleCnt="7">
        <dgm:presLayoutVars>
          <dgm:bulletEnabled val="1"/>
        </dgm:presLayoutVars>
      </dgm:prSet>
      <dgm:spPr/>
    </dgm:pt>
    <dgm:pt modelId="{BC8F2A79-56A7-7840-8D3F-49B4D7480113}" type="pres">
      <dgm:prSet presAssocID="{79EA42D0-1F87-42CD-867D-7460C90D96CC}" presName="sibTrans" presStyleCnt="0"/>
      <dgm:spPr/>
    </dgm:pt>
    <dgm:pt modelId="{C5A17994-4425-BB4B-8213-3884BA1D6BB8}" type="pres">
      <dgm:prSet presAssocID="{26EEF621-B0E7-4375-B609-1638C1099A7F}" presName="node" presStyleLbl="node1" presStyleIdx="4" presStyleCnt="7">
        <dgm:presLayoutVars>
          <dgm:bulletEnabled val="1"/>
        </dgm:presLayoutVars>
      </dgm:prSet>
      <dgm:spPr/>
    </dgm:pt>
    <dgm:pt modelId="{717F5C80-38C2-0B48-B96B-655D801B49C6}" type="pres">
      <dgm:prSet presAssocID="{B4BE9723-FFC4-4388-A83B-934CE7321040}" presName="sibTrans" presStyleCnt="0"/>
      <dgm:spPr/>
    </dgm:pt>
    <dgm:pt modelId="{91854E51-3A35-2B42-A504-04E9B7B5E087}" type="pres">
      <dgm:prSet presAssocID="{74F6E7E0-3525-446E-99D4-443F98A468FA}" presName="node" presStyleLbl="node1" presStyleIdx="5" presStyleCnt="7">
        <dgm:presLayoutVars>
          <dgm:bulletEnabled val="1"/>
        </dgm:presLayoutVars>
      </dgm:prSet>
      <dgm:spPr/>
    </dgm:pt>
    <dgm:pt modelId="{C0F789F2-780B-C34D-B616-C131B7CA17C3}" type="pres">
      <dgm:prSet presAssocID="{2C057AEF-08A2-4ECA-8B15-F69329764965}" presName="sibTrans" presStyleCnt="0"/>
      <dgm:spPr/>
    </dgm:pt>
    <dgm:pt modelId="{9FC35045-D744-9B4E-A849-9E1C98F5D09D}" type="pres">
      <dgm:prSet presAssocID="{8B46A640-FA2D-4389-947A-6BA72A625109}" presName="node" presStyleLbl="node1" presStyleIdx="6" presStyleCnt="7">
        <dgm:presLayoutVars>
          <dgm:bulletEnabled val="1"/>
        </dgm:presLayoutVars>
      </dgm:prSet>
      <dgm:spPr/>
    </dgm:pt>
  </dgm:ptLst>
  <dgm:cxnLst>
    <dgm:cxn modelId="{A0D91305-D878-7547-9879-77CB92222000}" type="presOf" srcId="{47147525-FB2B-47DE-8BAA-85A90CA6F453}" destId="{68AF88DF-D070-194D-8490-8A5430A7C340}" srcOrd="0" destOrd="1" presId="urn:microsoft.com/office/officeart/2005/8/layout/default"/>
    <dgm:cxn modelId="{EB907C15-6119-3F43-9EBA-B10ABDF48EFE}" type="presOf" srcId="{8B46A640-FA2D-4389-947A-6BA72A625109}" destId="{9FC35045-D744-9B4E-A849-9E1C98F5D09D}" srcOrd="0" destOrd="0" presId="urn:microsoft.com/office/officeart/2005/8/layout/default"/>
    <dgm:cxn modelId="{7D903B18-4055-4584-BE5C-3C737FB9AA9F}" srcId="{D864E89C-8982-45C5-B9D9-09C1B5AA4295}" destId="{88538ACE-55BD-48D0-9C77-E651A76072C5}" srcOrd="0" destOrd="0" parTransId="{3286D910-BC3B-437D-89C9-3E99F6CD4CF0}" sibTransId="{A14D72B7-D43D-496B-897A-4B125CD82040}"/>
    <dgm:cxn modelId="{E096EE34-810E-42CA-BFC0-E42A3A5A329B}" srcId="{D864E89C-8982-45C5-B9D9-09C1B5AA4295}" destId="{26EEF621-B0E7-4375-B609-1638C1099A7F}" srcOrd="4" destOrd="0" parTransId="{057DD830-7000-4122-8BF7-E4333A2E66E3}" sibTransId="{B4BE9723-FFC4-4388-A83B-934CE7321040}"/>
    <dgm:cxn modelId="{F574073C-6A91-474A-B387-31626E4B8E33}" srcId="{88538ACE-55BD-48D0-9C77-E651A76072C5}" destId="{47147525-FB2B-47DE-8BAA-85A90CA6F453}" srcOrd="0" destOrd="0" parTransId="{64F43CEE-F48B-426D-9D36-0AEAE1F2A19E}" sibTransId="{6F6825A5-90B6-4963-8299-AE2B9A2CB20C}"/>
    <dgm:cxn modelId="{EDB0B73C-17A5-B44E-BDF1-A5945A3AFFD7}" type="presOf" srcId="{74F6E7E0-3525-446E-99D4-443F98A468FA}" destId="{91854E51-3A35-2B42-A504-04E9B7B5E087}" srcOrd="0" destOrd="0" presId="urn:microsoft.com/office/officeart/2005/8/layout/default"/>
    <dgm:cxn modelId="{CA006856-E368-43D4-95D9-871A8F5473BD}" srcId="{D864E89C-8982-45C5-B9D9-09C1B5AA4295}" destId="{74F6E7E0-3525-446E-99D4-443F98A468FA}" srcOrd="5" destOrd="0" parTransId="{4EC3E224-23D9-4D6B-8511-C1F15B170783}" sibTransId="{2C057AEF-08A2-4ECA-8B15-F69329764965}"/>
    <dgm:cxn modelId="{44C4836B-0BA2-0D42-B971-EF38912D50D2}" type="presOf" srcId="{91A4DBA4-A151-4AE7-A7C1-0C3DE9B3BB0D}" destId="{3651F16B-C70D-904B-9214-42EDE0B3113F}" srcOrd="0" destOrd="0" presId="urn:microsoft.com/office/officeart/2005/8/layout/default"/>
    <dgm:cxn modelId="{146F237D-FC45-43F1-8435-12C745EBBA6D}" srcId="{D864E89C-8982-45C5-B9D9-09C1B5AA4295}" destId="{8B46A640-FA2D-4389-947A-6BA72A625109}" srcOrd="6" destOrd="0" parTransId="{C986E8E0-8DDB-4B49-88A3-1DC5206A0E5A}" sibTransId="{756538DC-58D4-445A-95B8-B9686D12A027}"/>
    <dgm:cxn modelId="{4FF6A89F-3D79-D34A-9F15-5E601B6B750E}" type="presOf" srcId="{D864E89C-8982-45C5-B9D9-09C1B5AA4295}" destId="{E9C9C97E-E232-8D47-854D-F599A09ADF00}" srcOrd="0" destOrd="0" presId="urn:microsoft.com/office/officeart/2005/8/layout/default"/>
    <dgm:cxn modelId="{293BCDAC-1998-E541-80BA-C0E36D444789}" type="presOf" srcId="{34A25CE9-E116-48FA-B28A-25295DA1D1FF}" destId="{C5C40818-9DA7-D44F-8290-CC8AE5662CA3}" srcOrd="0" destOrd="0" presId="urn:microsoft.com/office/officeart/2005/8/layout/default"/>
    <dgm:cxn modelId="{EB2A47D6-2BDF-4013-93EB-F7EA65F14F50}" srcId="{D864E89C-8982-45C5-B9D9-09C1B5AA4295}" destId="{34A25CE9-E116-48FA-B28A-25295DA1D1FF}" srcOrd="1" destOrd="0" parTransId="{3847826A-BDB3-4F9B-9ECE-89F24EA5D971}" sibTransId="{D2416A66-DC8B-47C0-B9E4-7F9B58363734}"/>
    <dgm:cxn modelId="{DF29A3D6-E5D4-8347-A636-6DA45D6B4BB7}" type="presOf" srcId="{437CE358-0372-4F91-AAAB-29CC0D424680}" destId="{8695CFED-A477-ED4C-9FCA-E789E104FE63}" srcOrd="0" destOrd="0" presId="urn:microsoft.com/office/officeart/2005/8/layout/default"/>
    <dgm:cxn modelId="{2293C4ED-61BC-E74A-B0AD-3709C3DDD736}" type="presOf" srcId="{26EEF621-B0E7-4375-B609-1638C1099A7F}" destId="{C5A17994-4425-BB4B-8213-3884BA1D6BB8}" srcOrd="0" destOrd="0" presId="urn:microsoft.com/office/officeart/2005/8/layout/default"/>
    <dgm:cxn modelId="{DC9AF2F1-57F9-4F80-8C39-CEF1EBB50B5B}" srcId="{D864E89C-8982-45C5-B9D9-09C1B5AA4295}" destId="{437CE358-0372-4F91-AAAB-29CC0D424680}" srcOrd="2" destOrd="0" parTransId="{4CA535CF-A9DB-45EF-8F3D-C371F77410F7}" sibTransId="{16C090BB-5979-4468-A35F-70D32EB9B0AF}"/>
    <dgm:cxn modelId="{586E68F6-CC0A-441C-8416-07B5D33F2168}" srcId="{D864E89C-8982-45C5-B9D9-09C1B5AA4295}" destId="{91A4DBA4-A151-4AE7-A7C1-0C3DE9B3BB0D}" srcOrd="3" destOrd="0" parTransId="{317039EE-AA0A-4248-9943-653CACC02E2B}" sibTransId="{79EA42D0-1F87-42CD-867D-7460C90D96CC}"/>
    <dgm:cxn modelId="{CBAD12F8-B842-5A47-8AE6-018ED7BC9B86}" type="presOf" srcId="{88538ACE-55BD-48D0-9C77-E651A76072C5}" destId="{68AF88DF-D070-194D-8490-8A5430A7C340}" srcOrd="0" destOrd="0" presId="urn:microsoft.com/office/officeart/2005/8/layout/default"/>
    <dgm:cxn modelId="{320C6CFE-C259-4048-836F-02FB6691BFDE}" type="presParOf" srcId="{E9C9C97E-E232-8D47-854D-F599A09ADF00}" destId="{68AF88DF-D070-194D-8490-8A5430A7C340}" srcOrd="0" destOrd="0" presId="urn:microsoft.com/office/officeart/2005/8/layout/default"/>
    <dgm:cxn modelId="{07234AA9-DCFA-2949-89BD-C9C02D7970FA}" type="presParOf" srcId="{E9C9C97E-E232-8D47-854D-F599A09ADF00}" destId="{A0D61A06-13C4-5A41-91A4-50C6369A6274}" srcOrd="1" destOrd="0" presId="urn:microsoft.com/office/officeart/2005/8/layout/default"/>
    <dgm:cxn modelId="{856F9652-E890-F64D-9D0E-27530507C658}" type="presParOf" srcId="{E9C9C97E-E232-8D47-854D-F599A09ADF00}" destId="{C5C40818-9DA7-D44F-8290-CC8AE5662CA3}" srcOrd="2" destOrd="0" presId="urn:microsoft.com/office/officeart/2005/8/layout/default"/>
    <dgm:cxn modelId="{56D227B8-BA0A-C746-A759-1CE49C3C54DC}" type="presParOf" srcId="{E9C9C97E-E232-8D47-854D-F599A09ADF00}" destId="{45B13D87-95C6-1B4A-8F8D-AC9C11F7407D}" srcOrd="3" destOrd="0" presId="urn:microsoft.com/office/officeart/2005/8/layout/default"/>
    <dgm:cxn modelId="{9A82B1DD-CE37-064F-B29D-975F7DAA145C}" type="presParOf" srcId="{E9C9C97E-E232-8D47-854D-F599A09ADF00}" destId="{8695CFED-A477-ED4C-9FCA-E789E104FE63}" srcOrd="4" destOrd="0" presId="urn:microsoft.com/office/officeart/2005/8/layout/default"/>
    <dgm:cxn modelId="{67A9ED0B-FCDD-D346-8BB3-FF2C7AF785DC}" type="presParOf" srcId="{E9C9C97E-E232-8D47-854D-F599A09ADF00}" destId="{54B7786A-E435-2946-9828-BA71F5D9FD8B}" srcOrd="5" destOrd="0" presId="urn:microsoft.com/office/officeart/2005/8/layout/default"/>
    <dgm:cxn modelId="{4BF8695D-6E12-1348-93C2-F5518799BB89}" type="presParOf" srcId="{E9C9C97E-E232-8D47-854D-F599A09ADF00}" destId="{3651F16B-C70D-904B-9214-42EDE0B3113F}" srcOrd="6" destOrd="0" presId="urn:microsoft.com/office/officeart/2005/8/layout/default"/>
    <dgm:cxn modelId="{96EF1EA0-4AFD-4B41-BE2F-E8E073EFE83C}" type="presParOf" srcId="{E9C9C97E-E232-8D47-854D-F599A09ADF00}" destId="{BC8F2A79-56A7-7840-8D3F-49B4D7480113}" srcOrd="7" destOrd="0" presId="urn:microsoft.com/office/officeart/2005/8/layout/default"/>
    <dgm:cxn modelId="{0FB7F4FA-3EF9-E74F-98E6-6D93974F532A}" type="presParOf" srcId="{E9C9C97E-E232-8D47-854D-F599A09ADF00}" destId="{C5A17994-4425-BB4B-8213-3884BA1D6BB8}" srcOrd="8" destOrd="0" presId="urn:microsoft.com/office/officeart/2005/8/layout/default"/>
    <dgm:cxn modelId="{33B35E3F-90BF-0C4C-8508-86CE2060010C}" type="presParOf" srcId="{E9C9C97E-E232-8D47-854D-F599A09ADF00}" destId="{717F5C80-38C2-0B48-B96B-655D801B49C6}" srcOrd="9" destOrd="0" presId="urn:microsoft.com/office/officeart/2005/8/layout/default"/>
    <dgm:cxn modelId="{F6878D40-87CB-2D41-B714-8B3E0CB6D3C1}" type="presParOf" srcId="{E9C9C97E-E232-8D47-854D-F599A09ADF00}" destId="{91854E51-3A35-2B42-A504-04E9B7B5E087}" srcOrd="10" destOrd="0" presId="urn:microsoft.com/office/officeart/2005/8/layout/default"/>
    <dgm:cxn modelId="{6915B83F-0233-CD4B-B85F-1D773E3C2DD5}" type="presParOf" srcId="{E9C9C97E-E232-8D47-854D-F599A09ADF00}" destId="{C0F789F2-780B-C34D-B616-C131B7CA17C3}" srcOrd="11" destOrd="0" presId="urn:microsoft.com/office/officeart/2005/8/layout/default"/>
    <dgm:cxn modelId="{4565B3CC-328B-F440-8266-20047FAA3B01}" type="presParOf" srcId="{E9C9C97E-E232-8D47-854D-F599A09ADF00}" destId="{9FC35045-D744-9B4E-A849-9E1C98F5D09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331E1A-ADCC-42C7-A0CD-0DDA393868FB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C277AAB-BB24-410E-881F-0E935E331EE5}">
      <dgm:prSet/>
      <dgm:spPr/>
      <dgm:t>
        <a:bodyPr/>
        <a:lstStyle/>
        <a:p>
          <a:r>
            <a:rPr lang="fr-FR" dirty="0"/>
            <a:t>A l’avenir</a:t>
          </a:r>
          <a:endParaRPr lang="en-US" dirty="0"/>
        </a:p>
      </dgm:t>
    </dgm:pt>
    <dgm:pt modelId="{187B4B98-4F3C-4973-BA6A-0E20E26275F6}" type="parTrans" cxnId="{29671876-FD3A-486A-9D59-E37A3EE26172}">
      <dgm:prSet/>
      <dgm:spPr/>
      <dgm:t>
        <a:bodyPr/>
        <a:lstStyle/>
        <a:p>
          <a:endParaRPr lang="en-US"/>
        </a:p>
      </dgm:t>
    </dgm:pt>
    <dgm:pt modelId="{2CE0D7E1-0835-4171-825E-D1FD9ECB4738}" type="sibTrans" cxnId="{29671876-FD3A-486A-9D59-E37A3EE26172}">
      <dgm:prSet/>
      <dgm:spPr/>
      <dgm:t>
        <a:bodyPr/>
        <a:lstStyle/>
        <a:p>
          <a:endParaRPr lang="en-US"/>
        </a:p>
      </dgm:t>
    </dgm:pt>
    <dgm:pt modelId="{B40CE520-6B62-494B-9BA6-761A0AB4B7E3}">
      <dgm:prSet/>
      <dgm:spPr/>
      <dgm:t>
        <a:bodyPr/>
        <a:lstStyle/>
        <a:p>
          <a:r>
            <a:rPr lang="fr-FR" dirty="0"/>
            <a:t>Le code n’étant pas parfait, des améliorations peuvent améliorer la consommation d’énergie !</a:t>
          </a:r>
          <a:endParaRPr lang="en-US" dirty="0"/>
        </a:p>
      </dgm:t>
    </dgm:pt>
    <dgm:pt modelId="{0A2F99DE-B1D1-4F6F-B8E4-4037F533BBD7}" type="parTrans" cxnId="{41356B29-A81F-4AEE-A84B-CD6D91A51002}">
      <dgm:prSet/>
      <dgm:spPr/>
      <dgm:t>
        <a:bodyPr/>
        <a:lstStyle/>
        <a:p>
          <a:endParaRPr lang="en-US"/>
        </a:p>
      </dgm:t>
    </dgm:pt>
    <dgm:pt modelId="{19597C2F-6F6C-404B-95A1-9CB45359233D}" type="sibTrans" cxnId="{41356B29-A81F-4AEE-A84B-CD6D91A51002}">
      <dgm:prSet/>
      <dgm:spPr/>
      <dgm:t>
        <a:bodyPr/>
        <a:lstStyle/>
        <a:p>
          <a:endParaRPr lang="en-US"/>
        </a:p>
      </dgm:t>
    </dgm:pt>
    <dgm:pt modelId="{2C0860AE-E0C5-4C4B-B818-82A46C74A8A8}">
      <dgm:prSet/>
      <dgm:spPr/>
      <dgm:t>
        <a:bodyPr/>
        <a:lstStyle/>
        <a:p>
          <a:r>
            <a:rPr lang="fr-FR" dirty="0"/>
            <a:t>Quand l’application évoluera</a:t>
          </a:r>
          <a:endParaRPr lang="en-US" dirty="0"/>
        </a:p>
      </dgm:t>
    </dgm:pt>
    <dgm:pt modelId="{2C1942AC-2E9B-41EA-B5E7-6F3C09255F43}" type="parTrans" cxnId="{705E0BF1-CEFD-4ADD-9228-E61978A6CE37}">
      <dgm:prSet/>
      <dgm:spPr/>
      <dgm:t>
        <a:bodyPr/>
        <a:lstStyle/>
        <a:p>
          <a:endParaRPr lang="en-US"/>
        </a:p>
      </dgm:t>
    </dgm:pt>
    <dgm:pt modelId="{9EA73479-4D6A-4888-89DA-E9F139AB5A9F}" type="sibTrans" cxnId="{705E0BF1-CEFD-4ADD-9228-E61978A6CE37}">
      <dgm:prSet/>
      <dgm:spPr/>
      <dgm:t>
        <a:bodyPr/>
        <a:lstStyle/>
        <a:p>
          <a:endParaRPr lang="en-US"/>
        </a:p>
      </dgm:t>
    </dgm:pt>
    <dgm:pt modelId="{3564198B-06E7-46B3-BF3C-4720E9B17FDF}">
      <dgm:prSet/>
      <dgm:spPr/>
      <dgm:t>
        <a:bodyPr/>
        <a:lstStyle/>
        <a:p>
          <a:r>
            <a:rPr lang="fr-FR" dirty="0"/>
            <a:t>Utiliser les animations graphique avec modération</a:t>
          </a:r>
          <a:endParaRPr lang="en-US" dirty="0"/>
        </a:p>
      </dgm:t>
    </dgm:pt>
    <dgm:pt modelId="{A20175B9-096F-44B8-8B47-3D42EAA5404E}" type="parTrans" cxnId="{88245B16-7879-4F00-AA49-70E3A2897046}">
      <dgm:prSet/>
      <dgm:spPr/>
      <dgm:t>
        <a:bodyPr/>
        <a:lstStyle/>
        <a:p>
          <a:endParaRPr lang="en-US"/>
        </a:p>
      </dgm:t>
    </dgm:pt>
    <dgm:pt modelId="{A975F0E8-7CCC-470F-A0BA-BC7BF138C90F}" type="sibTrans" cxnId="{88245B16-7879-4F00-AA49-70E3A2897046}">
      <dgm:prSet/>
      <dgm:spPr/>
      <dgm:t>
        <a:bodyPr/>
        <a:lstStyle/>
        <a:p>
          <a:endParaRPr lang="en-US"/>
        </a:p>
      </dgm:t>
    </dgm:pt>
    <dgm:pt modelId="{B5177278-88F2-461D-AAC1-2313141F5612}">
      <dgm:prSet/>
      <dgm:spPr/>
      <dgm:t>
        <a:bodyPr/>
        <a:lstStyle/>
        <a:p>
          <a:r>
            <a:rPr lang="fr-FR"/>
            <a:t>Mode économie d’énergie</a:t>
          </a:r>
          <a:endParaRPr lang="en-US"/>
        </a:p>
      </dgm:t>
    </dgm:pt>
    <dgm:pt modelId="{8A2350D3-89A9-4320-BDB6-8E8B50D9EBF2}" type="parTrans" cxnId="{F0A219A5-8305-46C1-9AAA-745443278E91}">
      <dgm:prSet/>
      <dgm:spPr/>
      <dgm:t>
        <a:bodyPr/>
        <a:lstStyle/>
        <a:p>
          <a:endParaRPr lang="en-US"/>
        </a:p>
      </dgm:t>
    </dgm:pt>
    <dgm:pt modelId="{702954A4-8BBF-4CAD-B4B6-7B11206CBAB9}" type="sibTrans" cxnId="{F0A219A5-8305-46C1-9AAA-745443278E91}">
      <dgm:prSet/>
      <dgm:spPr/>
      <dgm:t>
        <a:bodyPr/>
        <a:lstStyle/>
        <a:p>
          <a:endParaRPr lang="en-US"/>
        </a:p>
      </dgm:t>
    </dgm:pt>
    <dgm:pt modelId="{613C4034-E9D3-4144-B505-B790DFBAB070}">
      <dgm:prSet/>
      <dgm:spPr/>
      <dgm:t>
        <a:bodyPr/>
        <a:lstStyle/>
        <a:p>
          <a:r>
            <a:rPr lang="fr-FR" dirty="0"/>
            <a:t>User </a:t>
          </a:r>
          <a:r>
            <a:rPr lang="fr-FR" dirty="0" err="1"/>
            <a:t>Knows</a:t>
          </a:r>
          <a:r>
            <a:rPr lang="fr-FR" dirty="0"/>
            <a:t> Best : laisse l’utilisateur désactiver des </a:t>
          </a:r>
          <a:r>
            <a:rPr lang="fr-FR" dirty="0" err="1"/>
            <a:t>features</a:t>
          </a:r>
          <a:r>
            <a:rPr lang="fr-FR" dirty="0"/>
            <a:t> pour économiser la batterie</a:t>
          </a:r>
          <a:endParaRPr lang="en-US" dirty="0"/>
        </a:p>
      </dgm:t>
    </dgm:pt>
    <dgm:pt modelId="{0CB83457-0F44-4902-A569-E2B1FDBD99FF}" type="parTrans" cxnId="{1A9267F4-75F6-4711-BD77-459E7B8CE5D2}">
      <dgm:prSet/>
      <dgm:spPr/>
      <dgm:t>
        <a:bodyPr/>
        <a:lstStyle/>
        <a:p>
          <a:endParaRPr lang="en-US"/>
        </a:p>
      </dgm:t>
    </dgm:pt>
    <dgm:pt modelId="{3DE3212E-FA41-4741-9D1A-EB0A8D33A14E}" type="sibTrans" cxnId="{1A9267F4-75F6-4711-BD77-459E7B8CE5D2}">
      <dgm:prSet/>
      <dgm:spPr/>
      <dgm:t>
        <a:bodyPr/>
        <a:lstStyle/>
        <a:p>
          <a:endParaRPr lang="en-US"/>
        </a:p>
      </dgm:t>
    </dgm:pt>
    <dgm:pt modelId="{D362CC9C-F19B-C44B-903C-8B9816DC4FB8}" type="pres">
      <dgm:prSet presAssocID="{AA331E1A-ADCC-42C7-A0CD-0DDA393868FB}" presName="Name0" presStyleCnt="0">
        <dgm:presLayoutVars>
          <dgm:dir/>
          <dgm:animLvl val="lvl"/>
          <dgm:resizeHandles val="exact"/>
        </dgm:presLayoutVars>
      </dgm:prSet>
      <dgm:spPr/>
    </dgm:pt>
    <dgm:pt modelId="{8375A601-D9FC-F949-931B-2D4C9279BEFD}" type="pres">
      <dgm:prSet presAssocID="{BC277AAB-BB24-410E-881F-0E935E331EE5}" presName="composite" presStyleCnt="0"/>
      <dgm:spPr/>
    </dgm:pt>
    <dgm:pt modelId="{299A6BB5-C884-EF42-97BE-D2799DEC1F51}" type="pres">
      <dgm:prSet presAssocID="{BC277AAB-BB24-410E-881F-0E935E331EE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C0E85A5-9FE8-9543-8513-CFA7AC1CC00E}" type="pres">
      <dgm:prSet presAssocID="{BC277AAB-BB24-410E-881F-0E935E331EE5}" presName="desTx" presStyleLbl="alignAccFollowNode1" presStyleIdx="0" presStyleCnt="2">
        <dgm:presLayoutVars>
          <dgm:bulletEnabled val="1"/>
        </dgm:presLayoutVars>
      </dgm:prSet>
      <dgm:spPr/>
    </dgm:pt>
    <dgm:pt modelId="{10BDD67A-6836-3144-8319-C86483CE09EE}" type="pres">
      <dgm:prSet presAssocID="{2CE0D7E1-0835-4171-825E-D1FD9ECB4738}" presName="space" presStyleCnt="0"/>
      <dgm:spPr/>
    </dgm:pt>
    <dgm:pt modelId="{53DF949A-3CF0-454C-A8AC-B54CF4B502F9}" type="pres">
      <dgm:prSet presAssocID="{2C0860AE-E0C5-4C4B-B818-82A46C74A8A8}" presName="composite" presStyleCnt="0"/>
      <dgm:spPr/>
    </dgm:pt>
    <dgm:pt modelId="{7E715F2D-4ED3-B64F-8B5D-DA7F38983022}" type="pres">
      <dgm:prSet presAssocID="{2C0860AE-E0C5-4C4B-B818-82A46C74A8A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91A26A8-3E3D-414D-9D10-7F4FE10B2555}" type="pres">
      <dgm:prSet presAssocID="{2C0860AE-E0C5-4C4B-B818-82A46C74A8A8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A45A00D-DE99-1C45-86B0-8D26086D43B0}" type="presOf" srcId="{2C0860AE-E0C5-4C4B-B818-82A46C74A8A8}" destId="{7E715F2D-4ED3-B64F-8B5D-DA7F38983022}" srcOrd="0" destOrd="0" presId="urn:microsoft.com/office/officeart/2005/8/layout/hList1"/>
    <dgm:cxn modelId="{867F5D10-94DA-7546-B738-CFEAA23F2774}" type="presOf" srcId="{B5177278-88F2-461D-AAC1-2313141F5612}" destId="{391A26A8-3E3D-414D-9D10-7F4FE10B2555}" srcOrd="0" destOrd="1" presId="urn:microsoft.com/office/officeart/2005/8/layout/hList1"/>
    <dgm:cxn modelId="{88245B16-7879-4F00-AA49-70E3A2897046}" srcId="{2C0860AE-E0C5-4C4B-B818-82A46C74A8A8}" destId="{3564198B-06E7-46B3-BF3C-4720E9B17FDF}" srcOrd="0" destOrd="0" parTransId="{A20175B9-096F-44B8-8B47-3D42EAA5404E}" sibTransId="{A975F0E8-7CCC-470F-A0BA-BC7BF138C90F}"/>
    <dgm:cxn modelId="{41356B29-A81F-4AEE-A84B-CD6D91A51002}" srcId="{BC277AAB-BB24-410E-881F-0E935E331EE5}" destId="{B40CE520-6B62-494B-9BA6-761A0AB4B7E3}" srcOrd="0" destOrd="0" parTransId="{0A2F99DE-B1D1-4F6F-B8E4-4037F533BBD7}" sibTransId="{19597C2F-6F6C-404B-95A1-9CB45359233D}"/>
    <dgm:cxn modelId="{714F724B-2C8A-0042-9A61-3D71894AB793}" type="presOf" srcId="{3564198B-06E7-46B3-BF3C-4720E9B17FDF}" destId="{391A26A8-3E3D-414D-9D10-7F4FE10B2555}" srcOrd="0" destOrd="0" presId="urn:microsoft.com/office/officeart/2005/8/layout/hList1"/>
    <dgm:cxn modelId="{FAD3E652-99BD-2F48-BE73-ACCB7F9DB3DF}" type="presOf" srcId="{AA331E1A-ADCC-42C7-A0CD-0DDA393868FB}" destId="{D362CC9C-F19B-C44B-903C-8B9816DC4FB8}" srcOrd="0" destOrd="0" presId="urn:microsoft.com/office/officeart/2005/8/layout/hList1"/>
    <dgm:cxn modelId="{29671876-FD3A-486A-9D59-E37A3EE26172}" srcId="{AA331E1A-ADCC-42C7-A0CD-0DDA393868FB}" destId="{BC277AAB-BB24-410E-881F-0E935E331EE5}" srcOrd="0" destOrd="0" parTransId="{187B4B98-4F3C-4973-BA6A-0E20E26275F6}" sibTransId="{2CE0D7E1-0835-4171-825E-D1FD9ECB4738}"/>
    <dgm:cxn modelId="{61F7C090-E9D1-FA44-A04A-68F6212B7621}" type="presOf" srcId="{BC277AAB-BB24-410E-881F-0E935E331EE5}" destId="{299A6BB5-C884-EF42-97BE-D2799DEC1F51}" srcOrd="0" destOrd="0" presId="urn:microsoft.com/office/officeart/2005/8/layout/hList1"/>
    <dgm:cxn modelId="{F0A219A5-8305-46C1-9AAA-745443278E91}" srcId="{2C0860AE-E0C5-4C4B-B818-82A46C74A8A8}" destId="{B5177278-88F2-461D-AAC1-2313141F5612}" srcOrd="1" destOrd="0" parTransId="{8A2350D3-89A9-4320-BDB6-8E8B50D9EBF2}" sibTransId="{702954A4-8BBF-4CAD-B4B6-7B11206CBAB9}"/>
    <dgm:cxn modelId="{5A6010D4-913C-DD4E-8312-231EA41E6552}" type="presOf" srcId="{613C4034-E9D3-4144-B505-B790DFBAB070}" destId="{391A26A8-3E3D-414D-9D10-7F4FE10B2555}" srcOrd="0" destOrd="2" presId="urn:microsoft.com/office/officeart/2005/8/layout/hList1"/>
    <dgm:cxn modelId="{0803F1D4-3F6A-7A4A-A0AE-1D9F167A1D16}" type="presOf" srcId="{B40CE520-6B62-494B-9BA6-761A0AB4B7E3}" destId="{5C0E85A5-9FE8-9543-8513-CFA7AC1CC00E}" srcOrd="0" destOrd="0" presId="urn:microsoft.com/office/officeart/2005/8/layout/hList1"/>
    <dgm:cxn modelId="{705E0BF1-CEFD-4ADD-9228-E61978A6CE37}" srcId="{AA331E1A-ADCC-42C7-A0CD-0DDA393868FB}" destId="{2C0860AE-E0C5-4C4B-B818-82A46C74A8A8}" srcOrd="1" destOrd="0" parTransId="{2C1942AC-2E9B-41EA-B5E7-6F3C09255F43}" sibTransId="{9EA73479-4D6A-4888-89DA-E9F139AB5A9F}"/>
    <dgm:cxn modelId="{1A9267F4-75F6-4711-BD77-459E7B8CE5D2}" srcId="{2C0860AE-E0C5-4C4B-B818-82A46C74A8A8}" destId="{613C4034-E9D3-4144-B505-B790DFBAB070}" srcOrd="2" destOrd="0" parTransId="{0CB83457-0F44-4902-A569-E2B1FDBD99FF}" sibTransId="{3DE3212E-FA41-4741-9D1A-EB0A8D33A14E}"/>
    <dgm:cxn modelId="{EA8F8C02-D9DB-AE41-98ED-874CAF26894E}" type="presParOf" srcId="{D362CC9C-F19B-C44B-903C-8B9816DC4FB8}" destId="{8375A601-D9FC-F949-931B-2D4C9279BEFD}" srcOrd="0" destOrd="0" presId="urn:microsoft.com/office/officeart/2005/8/layout/hList1"/>
    <dgm:cxn modelId="{AB030F81-95BE-2A48-A7B6-D93F22F86178}" type="presParOf" srcId="{8375A601-D9FC-F949-931B-2D4C9279BEFD}" destId="{299A6BB5-C884-EF42-97BE-D2799DEC1F51}" srcOrd="0" destOrd="0" presId="urn:microsoft.com/office/officeart/2005/8/layout/hList1"/>
    <dgm:cxn modelId="{753AD366-F731-5149-952F-79F7EA4198F7}" type="presParOf" srcId="{8375A601-D9FC-F949-931B-2D4C9279BEFD}" destId="{5C0E85A5-9FE8-9543-8513-CFA7AC1CC00E}" srcOrd="1" destOrd="0" presId="urn:microsoft.com/office/officeart/2005/8/layout/hList1"/>
    <dgm:cxn modelId="{66FAAA0E-D5C5-2B4B-9818-BB1D9AE35A6D}" type="presParOf" srcId="{D362CC9C-F19B-C44B-903C-8B9816DC4FB8}" destId="{10BDD67A-6836-3144-8319-C86483CE09EE}" srcOrd="1" destOrd="0" presId="urn:microsoft.com/office/officeart/2005/8/layout/hList1"/>
    <dgm:cxn modelId="{EF7BAB53-0932-034E-9CB6-85CE8932A8EA}" type="presParOf" srcId="{D362CC9C-F19B-C44B-903C-8B9816DC4FB8}" destId="{53DF949A-3CF0-454C-A8AC-B54CF4B502F9}" srcOrd="2" destOrd="0" presId="urn:microsoft.com/office/officeart/2005/8/layout/hList1"/>
    <dgm:cxn modelId="{86F14852-9708-574F-A5DD-C948114F972E}" type="presParOf" srcId="{53DF949A-3CF0-454C-A8AC-B54CF4B502F9}" destId="{7E715F2D-4ED3-B64F-8B5D-DA7F38983022}" srcOrd="0" destOrd="0" presId="urn:microsoft.com/office/officeart/2005/8/layout/hList1"/>
    <dgm:cxn modelId="{391640B5-3DA2-8245-A5AC-5C11AA1EFF70}" type="presParOf" srcId="{53DF949A-3CF0-454C-A8AC-B54CF4B502F9}" destId="{391A26A8-3E3D-414D-9D10-7F4FE10B255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1AAAE2-1A71-4226-A5CF-F63C401BBAE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C3CB6D9-7FB5-4EE7-A0C1-07ED33E6297D}">
      <dgm:prSet/>
      <dgm:spPr/>
      <dgm:t>
        <a:bodyPr/>
        <a:lstStyle/>
        <a:p>
          <a:r>
            <a:rPr lang="fr-FR"/>
            <a:t>Avantages :</a:t>
          </a:r>
          <a:endParaRPr lang="en-US"/>
        </a:p>
      </dgm:t>
    </dgm:pt>
    <dgm:pt modelId="{7D4BB3F8-3E3C-40BC-ABA8-80FF5F6F3B37}" type="parTrans" cxnId="{516B2711-2EF8-40E2-A225-1252020B1897}">
      <dgm:prSet/>
      <dgm:spPr/>
      <dgm:t>
        <a:bodyPr/>
        <a:lstStyle/>
        <a:p>
          <a:endParaRPr lang="en-US"/>
        </a:p>
      </dgm:t>
    </dgm:pt>
    <dgm:pt modelId="{1DB7D9C8-F2BB-460A-8CB1-C774834D9463}" type="sibTrans" cxnId="{516B2711-2EF8-40E2-A225-1252020B1897}">
      <dgm:prSet/>
      <dgm:spPr/>
      <dgm:t>
        <a:bodyPr/>
        <a:lstStyle/>
        <a:p>
          <a:endParaRPr lang="en-US"/>
        </a:p>
      </dgm:t>
    </dgm:pt>
    <dgm:pt modelId="{E7CCB2B6-4D14-464A-AECC-F1C4C3B0F61F}">
      <dgm:prSet/>
      <dgm:spPr/>
      <dgm:t>
        <a:bodyPr/>
        <a:lstStyle/>
        <a:p>
          <a:r>
            <a:rPr lang="fr-FR"/>
            <a:t>Le site web propose une fonction de recherche pour les dépendances</a:t>
          </a:r>
          <a:endParaRPr lang="en-US"/>
        </a:p>
      </dgm:t>
    </dgm:pt>
    <dgm:pt modelId="{473210F7-507F-48F4-B0FB-8C7BA2238516}" type="parTrans" cxnId="{E9764706-B4AC-431E-94CE-702387CF585E}">
      <dgm:prSet/>
      <dgm:spPr/>
      <dgm:t>
        <a:bodyPr/>
        <a:lstStyle/>
        <a:p>
          <a:endParaRPr lang="en-US"/>
        </a:p>
      </dgm:t>
    </dgm:pt>
    <dgm:pt modelId="{8F378570-2BE5-4B73-AAEE-E57E3E8F2750}" type="sibTrans" cxnId="{E9764706-B4AC-431E-94CE-702387CF585E}">
      <dgm:prSet/>
      <dgm:spPr/>
      <dgm:t>
        <a:bodyPr/>
        <a:lstStyle/>
        <a:p>
          <a:endParaRPr lang="en-US"/>
        </a:p>
      </dgm:t>
    </dgm:pt>
    <dgm:pt modelId="{7230282D-531C-427A-BAEA-2C8EC7738919}">
      <dgm:prSet/>
      <dgm:spPr/>
      <dgm:t>
        <a:bodyPr/>
        <a:lstStyle/>
        <a:p>
          <a:r>
            <a:rPr lang="fr-FR" dirty="0"/>
            <a:t>Gère automatiquement les dépendances des dépendances</a:t>
          </a:r>
          <a:endParaRPr lang="en-US" dirty="0"/>
        </a:p>
      </dgm:t>
    </dgm:pt>
    <dgm:pt modelId="{B260637E-FE09-4CEE-8082-0AC8BC1144BB}" type="parTrans" cxnId="{0C1075E7-80A6-4792-A401-EF0BAF6B18E7}">
      <dgm:prSet/>
      <dgm:spPr/>
      <dgm:t>
        <a:bodyPr/>
        <a:lstStyle/>
        <a:p>
          <a:endParaRPr lang="en-US"/>
        </a:p>
      </dgm:t>
    </dgm:pt>
    <dgm:pt modelId="{B95E5F16-7A32-4B11-9D1D-0DD5F1FFF693}" type="sibTrans" cxnId="{0C1075E7-80A6-4792-A401-EF0BAF6B18E7}">
      <dgm:prSet/>
      <dgm:spPr/>
      <dgm:t>
        <a:bodyPr/>
        <a:lstStyle/>
        <a:p>
          <a:endParaRPr lang="en-US"/>
        </a:p>
      </dgm:t>
    </dgm:pt>
    <dgm:pt modelId="{A8E41D5F-40CA-4D67-9069-079F3CA28FB3}">
      <dgm:prSet/>
      <dgm:spPr/>
      <dgm:t>
        <a:bodyPr/>
        <a:lstStyle/>
        <a:p>
          <a:r>
            <a:rPr lang="fr-FR"/>
            <a:t>Toutes les dépendances sont listée dans un fichier</a:t>
          </a:r>
          <a:endParaRPr lang="en-US"/>
        </a:p>
      </dgm:t>
    </dgm:pt>
    <dgm:pt modelId="{A14CDDF7-4D52-4E0E-9E9F-1C8A37680361}" type="parTrans" cxnId="{08B3CCA1-97BA-4053-989F-39DCEA69C5F5}">
      <dgm:prSet/>
      <dgm:spPr/>
      <dgm:t>
        <a:bodyPr/>
        <a:lstStyle/>
        <a:p>
          <a:endParaRPr lang="en-US"/>
        </a:p>
      </dgm:t>
    </dgm:pt>
    <dgm:pt modelId="{7D80012E-861D-4A40-9AF5-F950F6287A72}" type="sibTrans" cxnId="{08B3CCA1-97BA-4053-989F-39DCEA69C5F5}">
      <dgm:prSet/>
      <dgm:spPr/>
      <dgm:t>
        <a:bodyPr/>
        <a:lstStyle/>
        <a:p>
          <a:endParaRPr lang="en-US"/>
        </a:p>
      </dgm:t>
    </dgm:pt>
    <dgm:pt modelId="{2B727659-80CF-4024-A5BC-C923CE3CBA3A}">
      <dgm:prSet/>
      <dgm:spPr/>
      <dgm:t>
        <a:bodyPr/>
        <a:lstStyle/>
        <a:p>
          <a:r>
            <a:rPr lang="fr-FR"/>
            <a:t>Inconvénients</a:t>
          </a:r>
          <a:endParaRPr lang="en-US"/>
        </a:p>
      </dgm:t>
    </dgm:pt>
    <dgm:pt modelId="{FD481B75-721A-4432-BA3C-C7AB13083C4C}" type="parTrans" cxnId="{4B27C6B6-7506-4957-B1E3-D6771DADF221}">
      <dgm:prSet/>
      <dgm:spPr/>
      <dgm:t>
        <a:bodyPr/>
        <a:lstStyle/>
        <a:p>
          <a:endParaRPr lang="en-US"/>
        </a:p>
      </dgm:t>
    </dgm:pt>
    <dgm:pt modelId="{31E67C75-7374-4E0C-A882-12A85280306C}" type="sibTrans" cxnId="{4B27C6B6-7506-4957-B1E3-D6771DADF221}">
      <dgm:prSet/>
      <dgm:spPr/>
      <dgm:t>
        <a:bodyPr/>
        <a:lstStyle/>
        <a:p>
          <a:endParaRPr lang="en-US"/>
        </a:p>
      </dgm:t>
    </dgm:pt>
    <dgm:pt modelId="{ADB473C5-FA93-4480-B715-7788B39A71CC}">
      <dgm:prSet/>
      <dgm:spPr/>
      <dgm:t>
        <a:bodyPr/>
        <a:lstStyle/>
        <a:p>
          <a:r>
            <a:rPr lang="fr-FR"/>
            <a:t>A chaque build du projet, l’intégralité des dépendances le sera également, ce qui ralentit les temps de build</a:t>
          </a:r>
          <a:endParaRPr lang="en-US"/>
        </a:p>
      </dgm:t>
    </dgm:pt>
    <dgm:pt modelId="{AB604A34-B262-4899-8341-49ED851A1C32}" type="parTrans" cxnId="{E8D0AD04-F040-4C96-9BFA-99DC238C0D1B}">
      <dgm:prSet/>
      <dgm:spPr/>
      <dgm:t>
        <a:bodyPr/>
        <a:lstStyle/>
        <a:p>
          <a:endParaRPr lang="en-US"/>
        </a:p>
      </dgm:t>
    </dgm:pt>
    <dgm:pt modelId="{085723FA-388D-426A-AF6A-30D59111CAEE}" type="sibTrans" cxnId="{E8D0AD04-F040-4C96-9BFA-99DC238C0D1B}">
      <dgm:prSet/>
      <dgm:spPr/>
      <dgm:t>
        <a:bodyPr/>
        <a:lstStyle/>
        <a:p>
          <a:endParaRPr lang="en-US"/>
        </a:p>
      </dgm:t>
    </dgm:pt>
    <dgm:pt modelId="{4757A009-1C84-40A7-B87E-96F998F6BDAA}">
      <dgm:prSet/>
      <dgm:spPr/>
      <dgm:t>
        <a:bodyPr/>
        <a:lstStyle/>
        <a:p>
          <a:r>
            <a:rPr lang="fr-FR"/>
            <a:t>L’installation et les mise à jours du fichier Pod peuvent prendre du temps</a:t>
          </a:r>
          <a:endParaRPr lang="en-US"/>
        </a:p>
      </dgm:t>
    </dgm:pt>
    <dgm:pt modelId="{06B67F46-E745-4FAC-8E1E-517AB0B5EF65}" type="parTrans" cxnId="{A702FA63-AE2A-4EFB-B843-A0162CDB6423}">
      <dgm:prSet/>
      <dgm:spPr/>
      <dgm:t>
        <a:bodyPr/>
        <a:lstStyle/>
        <a:p>
          <a:endParaRPr lang="en-US"/>
        </a:p>
      </dgm:t>
    </dgm:pt>
    <dgm:pt modelId="{0F3401BA-7A83-440C-88BE-D6405E0179A3}" type="sibTrans" cxnId="{A702FA63-AE2A-4EFB-B843-A0162CDB6423}">
      <dgm:prSet/>
      <dgm:spPr/>
      <dgm:t>
        <a:bodyPr/>
        <a:lstStyle/>
        <a:p>
          <a:endParaRPr lang="en-US"/>
        </a:p>
      </dgm:t>
    </dgm:pt>
    <dgm:pt modelId="{518E3B27-B8E0-7943-989B-9D7115AA9915}" type="pres">
      <dgm:prSet presAssocID="{9F1AAAE2-1A71-4226-A5CF-F63C401BBAEC}" presName="linear" presStyleCnt="0">
        <dgm:presLayoutVars>
          <dgm:dir/>
          <dgm:animLvl val="lvl"/>
          <dgm:resizeHandles val="exact"/>
        </dgm:presLayoutVars>
      </dgm:prSet>
      <dgm:spPr/>
    </dgm:pt>
    <dgm:pt modelId="{9192B2C7-94F4-C34A-BCD8-8E0C675B4809}" type="pres">
      <dgm:prSet presAssocID="{AC3CB6D9-7FB5-4EE7-A0C1-07ED33E6297D}" presName="parentLin" presStyleCnt="0"/>
      <dgm:spPr/>
    </dgm:pt>
    <dgm:pt modelId="{E7FC9A59-A2DF-7142-8696-4CCA6546E828}" type="pres">
      <dgm:prSet presAssocID="{AC3CB6D9-7FB5-4EE7-A0C1-07ED33E6297D}" presName="parentLeftMargin" presStyleLbl="node1" presStyleIdx="0" presStyleCnt="2"/>
      <dgm:spPr/>
    </dgm:pt>
    <dgm:pt modelId="{C2573AE3-3DA9-D944-92A1-37C825067952}" type="pres">
      <dgm:prSet presAssocID="{AC3CB6D9-7FB5-4EE7-A0C1-07ED33E6297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FE76E50-775E-4549-98D6-9BA49B072B57}" type="pres">
      <dgm:prSet presAssocID="{AC3CB6D9-7FB5-4EE7-A0C1-07ED33E6297D}" presName="negativeSpace" presStyleCnt="0"/>
      <dgm:spPr/>
    </dgm:pt>
    <dgm:pt modelId="{9D64C0C5-C05B-8A41-9113-20382B53D989}" type="pres">
      <dgm:prSet presAssocID="{AC3CB6D9-7FB5-4EE7-A0C1-07ED33E6297D}" presName="childText" presStyleLbl="conFgAcc1" presStyleIdx="0" presStyleCnt="2">
        <dgm:presLayoutVars>
          <dgm:bulletEnabled val="1"/>
        </dgm:presLayoutVars>
      </dgm:prSet>
      <dgm:spPr/>
    </dgm:pt>
    <dgm:pt modelId="{1D0DBB0E-664F-6644-B39C-701BB3E455F1}" type="pres">
      <dgm:prSet presAssocID="{1DB7D9C8-F2BB-460A-8CB1-C774834D9463}" presName="spaceBetweenRectangles" presStyleCnt="0"/>
      <dgm:spPr/>
    </dgm:pt>
    <dgm:pt modelId="{854724F8-FD55-C145-A1B7-3B54450E6D5D}" type="pres">
      <dgm:prSet presAssocID="{2B727659-80CF-4024-A5BC-C923CE3CBA3A}" presName="parentLin" presStyleCnt="0"/>
      <dgm:spPr/>
    </dgm:pt>
    <dgm:pt modelId="{14E9F200-7BB8-B54A-B2B7-55033DAD83C6}" type="pres">
      <dgm:prSet presAssocID="{2B727659-80CF-4024-A5BC-C923CE3CBA3A}" presName="parentLeftMargin" presStyleLbl="node1" presStyleIdx="0" presStyleCnt="2"/>
      <dgm:spPr/>
    </dgm:pt>
    <dgm:pt modelId="{1BAB69B7-364D-0349-8040-F94FEE0A9020}" type="pres">
      <dgm:prSet presAssocID="{2B727659-80CF-4024-A5BC-C923CE3CBA3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4BCFE61-1666-3F45-9E64-06F337B22BBC}" type="pres">
      <dgm:prSet presAssocID="{2B727659-80CF-4024-A5BC-C923CE3CBA3A}" presName="negativeSpace" presStyleCnt="0"/>
      <dgm:spPr/>
    </dgm:pt>
    <dgm:pt modelId="{1DEAB01F-9161-6D42-BFA2-61016ED663D0}" type="pres">
      <dgm:prSet presAssocID="{2B727659-80CF-4024-A5BC-C923CE3CBA3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8D0AD04-F040-4C96-9BFA-99DC238C0D1B}" srcId="{2B727659-80CF-4024-A5BC-C923CE3CBA3A}" destId="{ADB473C5-FA93-4480-B715-7788B39A71CC}" srcOrd="0" destOrd="0" parTransId="{AB604A34-B262-4899-8341-49ED851A1C32}" sibTransId="{085723FA-388D-426A-AF6A-30D59111CAEE}"/>
    <dgm:cxn modelId="{E9764706-B4AC-431E-94CE-702387CF585E}" srcId="{AC3CB6D9-7FB5-4EE7-A0C1-07ED33E6297D}" destId="{E7CCB2B6-4D14-464A-AECC-F1C4C3B0F61F}" srcOrd="0" destOrd="0" parTransId="{473210F7-507F-48F4-B0FB-8C7BA2238516}" sibTransId="{8F378570-2BE5-4B73-AAEE-E57E3E8F2750}"/>
    <dgm:cxn modelId="{C4FA2708-C185-3945-98B1-8F3FAD8DB370}" type="presOf" srcId="{AC3CB6D9-7FB5-4EE7-A0C1-07ED33E6297D}" destId="{E7FC9A59-A2DF-7142-8696-4CCA6546E828}" srcOrd="0" destOrd="0" presId="urn:microsoft.com/office/officeart/2005/8/layout/list1"/>
    <dgm:cxn modelId="{516B2711-2EF8-40E2-A225-1252020B1897}" srcId="{9F1AAAE2-1A71-4226-A5CF-F63C401BBAEC}" destId="{AC3CB6D9-7FB5-4EE7-A0C1-07ED33E6297D}" srcOrd="0" destOrd="0" parTransId="{7D4BB3F8-3E3C-40BC-ABA8-80FF5F6F3B37}" sibTransId="{1DB7D9C8-F2BB-460A-8CB1-C774834D9463}"/>
    <dgm:cxn modelId="{4AEA4014-D322-C749-BF64-4CDA948D16AB}" type="presOf" srcId="{E7CCB2B6-4D14-464A-AECC-F1C4C3B0F61F}" destId="{9D64C0C5-C05B-8A41-9113-20382B53D989}" srcOrd="0" destOrd="0" presId="urn:microsoft.com/office/officeart/2005/8/layout/list1"/>
    <dgm:cxn modelId="{45073F52-966E-C646-9E6C-911DFF6C001A}" type="presOf" srcId="{2B727659-80CF-4024-A5BC-C923CE3CBA3A}" destId="{1BAB69B7-364D-0349-8040-F94FEE0A9020}" srcOrd="1" destOrd="0" presId="urn:microsoft.com/office/officeart/2005/8/layout/list1"/>
    <dgm:cxn modelId="{A702FA63-AE2A-4EFB-B843-A0162CDB6423}" srcId="{2B727659-80CF-4024-A5BC-C923CE3CBA3A}" destId="{4757A009-1C84-40A7-B87E-96F998F6BDAA}" srcOrd="1" destOrd="0" parTransId="{06B67F46-E745-4FAC-8E1E-517AB0B5EF65}" sibTransId="{0F3401BA-7A83-440C-88BE-D6405E0179A3}"/>
    <dgm:cxn modelId="{12E15076-E702-574F-A998-27674E9E9FCD}" type="presOf" srcId="{ADB473C5-FA93-4480-B715-7788B39A71CC}" destId="{1DEAB01F-9161-6D42-BFA2-61016ED663D0}" srcOrd="0" destOrd="0" presId="urn:microsoft.com/office/officeart/2005/8/layout/list1"/>
    <dgm:cxn modelId="{08B3CCA1-97BA-4053-989F-39DCEA69C5F5}" srcId="{AC3CB6D9-7FB5-4EE7-A0C1-07ED33E6297D}" destId="{A8E41D5F-40CA-4D67-9069-079F3CA28FB3}" srcOrd="2" destOrd="0" parTransId="{A14CDDF7-4D52-4E0E-9E9F-1C8A37680361}" sibTransId="{7D80012E-861D-4A40-9AF5-F950F6287A72}"/>
    <dgm:cxn modelId="{D485B4AD-0C33-BB4D-A626-B6F6912E715B}" type="presOf" srcId="{A8E41D5F-40CA-4D67-9069-079F3CA28FB3}" destId="{9D64C0C5-C05B-8A41-9113-20382B53D989}" srcOrd="0" destOrd="2" presId="urn:microsoft.com/office/officeart/2005/8/layout/list1"/>
    <dgm:cxn modelId="{67FC56AE-2E4B-7A4C-8940-E26181A0F603}" type="presOf" srcId="{2B727659-80CF-4024-A5BC-C923CE3CBA3A}" destId="{14E9F200-7BB8-B54A-B2B7-55033DAD83C6}" srcOrd="0" destOrd="0" presId="urn:microsoft.com/office/officeart/2005/8/layout/list1"/>
    <dgm:cxn modelId="{4B27C6B6-7506-4957-B1E3-D6771DADF221}" srcId="{9F1AAAE2-1A71-4226-A5CF-F63C401BBAEC}" destId="{2B727659-80CF-4024-A5BC-C923CE3CBA3A}" srcOrd="1" destOrd="0" parTransId="{FD481B75-721A-4432-BA3C-C7AB13083C4C}" sibTransId="{31E67C75-7374-4E0C-A882-12A85280306C}"/>
    <dgm:cxn modelId="{2B7C93BB-5ADF-2141-81A0-9F1F8D5B736E}" type="presOf" srcId="{7230282D-531C-427A-BAEA-2C8EC7738919}" destId="{9D64C0C5-C05B-8A41-9113-20382B53D989}" srcOrd="0" destOrd="1" presId="urn:microsoft.com/office/officeart/2005/8/layout/list1"/>
    <dgm:cxn modelId="{670A14D4-BA7F-AA40-A24A-56F9B03C9AE3}" type="presOf" srcId="{AC3CB6D9-7FB5-4EE7-A0C1-07ED33E6297D}" destId="{C2573AE3-3DA9-D944-92A1-37C825067952}" srcOrd="1" destOrd="0" presId="urn:microsoft.com/office/officeart/2005/8/layout/list1"/>
    <dgm:cxn modelId="{0978B5D9-5E9F-CB42-ABC7-D13364E07609}" type="presOf" srcId="{9F1AAAE2-1A71-4226-A5CF-F63C401BBAEC}" destId="{518E3B27-B8E0-7943-989B-9D7115AA9915}" srcOrd="0" destOrd="0" presId="urn:microsoft.com/office/officeart/2005/8/layout/list1"/>
    <dgm:cxn modelId="{0C1075E7-80A6-4792-A401-EF0BAF6B18E7}" srcId="{AC3CB6D9-7FB5-4EE7-A0C1-07ED33E6297D}" destId="{7230282D-531C-427A-BAEA-2C8EC7738919}" srcOrd="1" destOrd="0" parTransId="{B260637E-FE09-4CEE-8082-0AC8BC1144BB}" sibTransId="{B95E5F16-7A32-4B11-9D1D-0DD5F1FFF693}"/>
    <dgm:cxn modelId="{311D1EFB-F5C8-EB48-A04A-C0182D6FC500}" type="presOf" srcId="{4757A009-1C84-40A7-B87E-96F998F6BDAA}" destId="{1DEAB01F-9161-6D42-BFA2-61016ED663D0}" srcOrd="0" destOrd="1" presId="urn:microsoft.com/office/officeart/2005/8/layout/list1"/>
    <dgm:cxn modelId="{C37554B7-7A67-6D43-9FFD-EF9555A7276B}" type="presParOf" srcId="{518E3B27-B8E0-7943-989B-9D7115AA9915}" destId="{9192B2C7-94F4-C34A-BCD8-8E0C675B4809}" srcOrd="0" destOrd="0" presId="urn:microsoft.com/office/officeart/2005/8/layout/list1"/>
    <dgm:cxn modelId="{1D6C206B-044F-4B47-A799-3FD8E4B872E8}" type="presParOf" srcId="{9192B2C7-94F4-C34A-BCD8-8E0C675B4809}" destId="{E7FC9A59-A2DF-7142-8696-4CCA6546E828}" srcOrd="0" destOrd="0" presId="urn:microsoft.com/office/officeart/2005/8/layout/list1"/>
    <dgm:cxn modelId="{74D6942B-7F8D-C343-9DCA-6662F56C934C}" type="presParOf" srcId="{9192B2C7-94F4-C34A-BCD8-8E0C675B4809}" destId="{C2573AE3-3DA9-D944-92A1-37C825067952}" srcOrd="1" destOrd="0" presId="urn:microsoft.com/office/officeart/2005/8/layout/list1"/>
    <dgm:cxn modelId="{6ACAD8EB-D943-0241-B9BD-EE6BE229DDEF}" type="presParOf" srcId="{518E3B27-B8E0-7943-989B-9D7115AA9915}" destId="{6FE76E50-775E-4549-98D6-9BA49B072B57}" srcOrd="1" destOrd="0" presId="urn:microsoft.com/office/officeart/2005/8/layout/list1"/>
    <dgm:cxn modelId="{2CD8304C-97DA-E444-A3E2-D98F59797F42}" type="presParOf" srcId="{518E3B27-B8E0-7943-989B-9D7115AA9915}" destId="{9D64C0C5-C05B-8A41-9113-20382B53D989}" srcOrd="2" destOrd="0" presId="urn:microsoft.com/office/officeart/2005/8/layout/list1"/>
    <dgm:cxn modelId="{2B1ACBBA-834C-6246-A78B-CFF516FD705A}" type="presParOf" srcId="{518E3B27-B8E0-7943-989B-9D7115AA9915}" destId="{1D0DBB0E-664F-6644-B39C-701BB3E455F1}" srcOrd="3" destOrd="0" presId="urn:microsoft.com/office/officeart/2005/8/layout/list1"/>
    <dgm:cxn modelId="{587CD912-C1FD-1B4C-92A8-C5253AAF2E7E}" type="presParOf" srcId="{518E3B27-B8E0-7943-989B-9D7115AA9915}" destId="{854724F8-FD55-C145-A1B7-3B54450E6D5D}" srcOrd="4" destOrd="0" presId="urn:microsoft.com/office/officeart/2005/8/layout/list1"/>
    <dgm:cxn modelId="{AB3127B3-F662-494E-A593-BE9B198C5EBB}" type="presParOf" srcId="{854724F8-FD55-C145-A1B7-3B54450E6D5D}" destId="{14E9F200-7BB8-B54A-B2B7-55033DAD83C6}" srcOrd="0" destOrd="0" presId="urn:microsoft.com/office/officeart/2005/8/layout/list1"/>
    <dgm:cxn modelId="{59300CBF-A225-BC48-9BD7-8D954318B52D}" type="presParOf" srcId="{854724F8-FD55-C145-A1B7-3B54450E6D5D}" destId="{1BAB69B7-364D-0349-8040-F94FEE0A9020}" srcOrd="1" destOrd="0" presId="urn:microsoft.com/office/officeart/2005/8/layout/list1"/>
    <dgm:cxn modelId="{767DCC51-FD41-5049-AF57-DE73D1B59563}" type="presParOf" srcId="{518E3B27-B8E0-7943-989B-9D7115AA9915}" destId="{A4BCFE61-1666-3F45-9E64-06F337B22BBC}" srcOrd="5" destOrd="0" presId="urn:microsoft.com/office/officeart/2005/8/layout/list1"/>
    <dgm:cxn modelId="{D076CD82-28F9-D741-89E9-AAFA6DF6ECB3}" type="presParOf" srcId="{518E3B27-B8E0-7943-989B-9D7115AA9915}" destId="{1DEAB01F-9161-6D42-BFA2-61016ED663D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0AB1F7-3CF1-4B23-8A73-49CF9B0EC01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155FC3-D6BD-4581-A2CD-95F1A8A1FE6C}">
      <dgm:prSet/>
      <dgm:spPr/>
      <dgm:t>
        <a:bodyPr/>
        <a:lstStyle/>
        <a:p>
          <a:r>
            <a:rPr lang="fr-FR" dirty="0" err="1"/>
            <a:t>Alamofire</a:t>
          </a:r>
          <a:endParaRPr lang="en-US" dirty="0"/>
        </a:p>
      </dgm:t>
    </dgm:pt>
    <dgm:pt modelId="{1C5201C6-4B87-4E8F-8190-12A3CBD45967}" type="parTrans" cxnId="{5A79CA4F-5EAE-44C4-ADC5-7FE9DD36FA58}">
      <dgm:prSet/>
      <dgm:spPr/>
      <dgm:t>
        <a:bodyPr/>
        <a:lstStyle/>
        <a:p>
          <a:endParaRPr lang="en-US"/>
        </a:p>
      </dgm:t>
    </dgm:pt>
    <dgm:pt modelId="{5147BDE0-EAFE-4FAA-81FD-1F6C5EA2B4B5}" type="sibTrans" cxnId="{5A79CA4F-5EAE-44C4-ADC5-7FE9DD36FA58}">
      <dgm:prSet/>
      <dgm:spPr/>
      <dgm:t>
        <a:bodyPr/>
        <a:lstStyle/>
        <a:p>
          <a:endParaRPr lang="en-US"/>
        </a:p>
      </dgm:t>
    </dgm:pt>
    <dgm:pt modelId="{C62E81E2-D683-4CC8-A1C7-4B46F29A9754}">
      <dgm:prSet/>
      <dgm:spPr/>
      <dgm:t>
        <a:bodyPr/>
        <a:lstStyle/>
        <a:p>
          <a:r>
            <a:rPr lang="fr-FR"/>
            <a:t>Avantages</a:t>
          </a:r>
          <a:endParaRPr lang="en-US"/>
        </a:p>
      </dgm:t>
    </dgm:pt>
    <dgm:pt modelId="{0062DC81-9121-4436-B26B-07449CBF8D07}" type="parTrans" cxnId="{C1340A8E-DA84-403C-8EB1-11D5A223CB57}">
      <dgm:prSet/>
      <dgm:spPr/>
      <dgm:t>
        <a:bodyPr/>
        <a:lstStyle/>
        <a:p>
          <a:endParaRPr lang="en-US"/>
        </a:p>
      </dgm:t>
    </dgm:pt>
    <dgm:pt modelId="{014D288D-C16F-4CD2-885A-CE04153993FA}" type="sibTrans" cxnId="{C1340A8E-DA84-403C-8EB1-11D5A223CB57}">
      <dgm:prSet/>
      <dgm:spPr/>
      <dgm:t>
        <a:bodyPr/>
        <a:lstStyle/>
        <a:p>
          <a:endParaRPr lang="en-US"/>
        </a:p>
      </dgm:t>
    </dgm:pt>
    <dgm:pt modelId="{A7CD4BCC-0AA8-489E-9AC4-EE149BFF3907}">
      <dgm:prSet/>
      <dgm:spPr/>
      <dgm:t>
        <a:bodyPr/>
        <a:lstStyle/>
        <a:p>
          <a:r>
            <a:rPr lang="fr-FR" dirty="0"/>
            <a:t>Réduction de la complexité et de la quantité de code nécessaire</a:t>
          </a:r>
          <a:endParaRPr lang="en-US" dirty="0"/>
        </a:p>
      </dgm:t>
    </dgm:pt>
    <dgm:pt modelId="{C12F091C-40A0-4CB2-A3C2-1A4EA688F0F4}" type="parTrans" cxnId="{68ABC895-F19D-41FB-94D7-283B24CA70DA}">
      <dgm:prSet/>
      <dgm:spPr/>
      <dgm:t>
        <a:bodyPr/>
        <a:lstStyle/>
        <a:p>
          <a:endParaRPr lang="en-US"/>
        </a:p>
      </dgm:t>
    </dgm:pt>
    <dgm:pt modelId="{5A491325-76FF-4DAC-B4F7-11400CAF03A7}" type="sibTrans" cxnId="{68ABC895-F19D-41FB-94D7-283B24CA70DA}">
      <dgm:prSet/>
      <dgm:spPr/>
      <dgm:t>
        <a:bodyPr/>
        <a:lstStyle/>
        <a:p>
          <a:endParaRPr lang="en-US"/>
        </a:p>
      </dgm:t>
    </dgm:pt>
    <dgm:pt modelId="{564F2D26-5CBA-42A0-A48D-A956CAF8F81D}">
      <dgm:prSet/>
      <dgm:spPr/>
      <dgm:t>
        <a:bodyPr/>
        <a:lstStyle/>
        <a:p>
          <a:r>
            <a:rPr lang="fr-FR"/>
            <a:t>Inconvénients</a:t>
          </a:r>
          <a:endParaRPr lang="en-US"/>
        </a:p>
      </dgm:t>
    </dgm:pt>
    <dgm:pt modelId="{A2DF5868-D655-416E-8324-797315CEAFAE}" type="parTrans" cxnId="{5774497E-DD73-4B6E-A1EF-69A1AB723D73}">
      <dgm:prSet/>
      <dgm:spPr/>
      <dgm:t>
        <a:bodyPr/>
        <a:lstStyle/>
        <a:p>
          <a:endParaRPr lang="en-US"/>
        </a:p>
      </dgm:t>
    </dgm:pt>
    <dgm:pt modelId="{032B7651-D8FB-4DFB-9279-9D786E7B9045}" type="sibTrans" cxnId="{5774497E-DD73-4B6E-A1EF-69A1AB723D73}">
      <dgm:prSet/>
      <dgm:spPr/>
      <dgm:t>
        <a:bodyPr/>
        <a:lstStyle/>
        <a:p>
          <a:endParaRPr lang="en-US"/>
        </a:p>
      </dgm:t>
    </dgm:pt>
    <dgm:pt modelId="{DE01A58C-8020-4116-A386-27599C0BCFB4}">
      <dgm:prSet/>
      <dgm:spPr/>
      <dgm:t>
        <a:bodyPr/>
        <a:lstStyle/>
        <a:p>
          <a:r>
            <a:rPr lang="fr-FR" dirty="0"/>
            <a:t>Comme toutes les dépendances, un risque est présent</a:t>
          </a:r>
          <a:endParaRPr lang="en-US" dirty="0"/>
        </a:p>
      </dgm:t>
    </dgm:pt>
    <dgm:pt modelId="{48F61151-5EFA-4C52-8687-78E9EB83533E}" type="parTrans" cxnId="{326F5C13-8C05-49FD-8141-8BD8F7957A68}">
      <dgm:prSet/>
      <dgm:spPr/>
      <dgm:t>
        <a:bodyPr/>
        <a:lstStyle/>
        <a:p>
          <a:endParaRPr lang="en-US"/>
        </a:p>
      </dgm:t>
    </dgm:pt>
    <dgm:pt modelId="{3D2AABA7-A0B7-4AD2-BC13-F4E02B6AE748}" type="sibTrans" cxnId="{326F5C13-8C05-49FD-8141-8BD8F7957A68}">
      <dgm:prSet/>
      <dgm:spPr/>
      <dgm:t>
        <a:bodyPr/>
        <a:lstStyle/>
        <a:p>
          <a:endParaRPr lang="en-US"/>
        </a:p>
      </dgm:t>
    </dgm:pt>
    <dgm:pt modelId="{267C7E03-1FF0-EA48-9A54-125BD81C32A0}">
      <dgm:prSet/>
      <dgm:spPr/>
      <dgm:t>
        <a:bodyPr/>
        <a:lstStyle/>
        <a:p>
          <a:r>
            <a:rPr lang="fr-FR" dirty="0"/>
            <a:t>Basé sur </a:t>
          </a:r>
          <a:r>
            <a:rPr lang="fr-FR" dirty="0" err="1"/>
            <a:t>URLSession</a:t>
          </a:r>
          <a:endParaRPr lang="en-US" dirty="0"/>
        </a:p>
      </dgm:t>
    </dgm:pt>
    <dgm:pt modelId="{4A625101-00FA-E14F-B1EC-C13DDE60431A}" type="parTrans" cxnId="{E130278D-3390-404A-94AE-651BBF47E290}">
      <dgm:prSet/>
      <dgm:spPr/>
      <dgm:t>
        <a:bodyPr/>
        <a:lstStyle/>
        <a:p>
          <a:endParaRPr lang="fr-FR"/>
        </a:p>
      </dgm:t>
    </dgm:pt>
    <dgm:pt modelId="{7E6D83AD-DFFE-5640-8699-1519116F740C}" type="sibTrans" cxnId="{E130278D-3390-404A-94AE-651BBF47E290}">
      <dgm:prSet/>
      <dgm:spPr/>
      <dgm:t>
        <a:bodyPr/>
        <a:lstStyle/>
        <a:p>
          <a:endParaRPr lang="fr-FR"/>
        </a:p>
      </dgm:t>
    </dgm:pt>
    <dgm:pt modelId="{BA05E7D9-D44D-FE49-90E1-1621D1A995F2}">
      <dgm:prSet/>
      <dgm:spPr/>
      <dgm:t>
        <a:bodyPr/>
        <a:lstStyle/>
        <a:p>
          <a:r>
            <a:rPr lang="fr-FR" dirty="0"/>
            <a:t>Décodage du JSON</a:t>
          </a:r>
          <a:endParaRPr lang="en-US" dirty="0"/>
        </a:p>
      </dgm:t>
    </dgm:pt>
    <dgm:pt modelId="{CA062229-302D-2D4A-A10C-3ED208B343A1}" type="parTrans" cxnId="{F76B4284-2CC4-FC47-A86C-9675DFEDBB3C}">
      <dgm:prSet/>
      <dgm:spPr/>
      <dgm:t>
        <a:bodyPr/>
        <a:lstStyle/>
        <a:p>
          <a:endParaRPr lang="fr-FR"/>
        </a:p>
      </dgm:t>
    </dgm:pt>
    <dgm:pt modelId="{4D44E80A-7D7F-894C-8A5F-029946B2A7FB}" type="sibTrans" cxnId="{F76B4284-2CC4-FC47-A86C-9675DFEDBB3C}">
      <dgm:prSet/>
      <dgm:spPr/>
      <dgm:t>
        <a:bodyPr/>
        <a:lstStyle/>
        <a:p>
          <a:endParaRPr lang="fr-FR"/>
        </a:p>
      </dgm:t>
    </dgm:pt>
    <dgm:pt modelId="{81932968-7152-1C47-9038-44B75CC3E681}">
      <dgm:prSet/>
      <dgm:spPr/>
      <dgm:t>
        <a:bodyPr/>
        <a:lstStyle/>
        <a:p>
          <a:r>
            <a:rPr lang="fr-FR" dirty="0"/>
            <a:t>Pour notre projet, peut-être pas nécessaire et </a:t>
          </a:r>
          <a:r>
            <a:rPr lang="fr-FR" dirty="0" err="1"/>
            <a:t>URLSession</a:t>
          </a:r>
          <a:r>
            <a:rPr lang="fr-FR" dirty="0"/>
            <a:t> pourrait suffire</a:t>
          </a:r>
          <a:endParaRPr lang="en-US" dirty="0"/>
        </a:p>
      </dgm:t>
    </dgm:pt>
    <dgm:pt modelId="{D6DCE9B6-2D71-4745-A1F3-E4DFAA1606EA}" type="parTrans" cxnId="{00D008BB-23A1-6E4E-B880-6039B3DCCBF9}">
      <dgm:prSet/>
      <dgm:spPr/>
      <dgm:t>
        <a:bodyPr/>
        <a:lstStyle/>
        <a:p>
          <a:endParaRPr lang="fr-FR"/>
        </a:p>
      </dgm:t>
    </dgm:pt>
    <dgm:pt modelId="{870BE37C-F6E0-FF46-BA53-4CFFE399C9DA}" type="sibTrans" cxnId="{00D008BB-23A1-6E4E-B880-6039B3DCCBF9}">
      <dgm:prSet/>
      <dgm:spPr/>
      <dgm:t>
        <a:bodyPr/>
        <a:lstStyle/>
        <a:p>
          <a:endParaRPr lang="fr-FR"/>
        </a:p>
      </dgm:t>
    </dgm:pt>
    <dgm:pt modelId="{5C82ADF2-7FFF-F747-803D-F3ED27295F54}" type="pres">
      <dgm:prSet presAssocID="{CC0AB1F7-3CF1-4B23-8A73-49CF9B0EC013}" presName="Name0" presStyleCnt="0">
        <dgm:presLayoutVars>
          <dgm:dir/>
          <dgm:animLvl val="lvl"/>
          <dgm:resizeHandles val="exact"/>
        </dgm:presLayoutVars>
      </dgm:prSet>
      <dgm:spPr/>
    </dgm:pt>
    <dgm:pt modelId="{E9B309CC-7082-5941-BA22-E5E49B79CD27}" type="pres">
      <dgm:prSet presAssocID="{16155FC3-D6BD-4581-A2CD-95F1A8A1FE6C}" presName="linNode" presStyleCnt="0"/>
      <dgm:spPr/>
    </dgm:pt>
    <dgm:pt modelId="{836875B3-4B76-EB44-9F1E-3BC24B42BFDD}" type="pres">
      <dgm:prSet presAssocID="{16155FC3-D6BD-4581-A2CD-95F1A8A1FE6C}" presName="parentText" presStyleLbl="node1" presStyleIdx="0" presStyleCnt="3" custScaleX="277778">
        <dgm:presLayoutVars>
          <dgm:chMax val="1"/>
          <dgm:bulletEnabled val="1"/>
        </dgm:presLayoutVars>
      </dgm:prSet>
      <dgm:spPr/>
    </dgm:pt>
    <dgm:pt modelId="{491AA30A-DD16-1941-A800-AD45D52999B3}" type="pres">
      <dgm:prSet presAssocID="{5147BDE0-EAFE-4FAA-81FD-1F6C5EA2B4B5}" presName="sp" presStyleCnt="0"/>
      <dgm:spPr/>
    </dgm:pt>
    <dgm:pt modelId="{E15CEF45-A442-2748-A7C7-90E56F355CB5}" type="pres">
      <dgm:prSet presAssocID="{C62E81E2-D683-4CC8-A1C7-4B46F29A9754}" presName="linNode" presStyleCnt="0"/>
      <dgm:spPr/>
    </dgm:pt>
    <dgm:pt modelId="{D36CA949-0B1B-8347-88AE-0FBEE384EC88}" type="pres">
      <dgm:prSet presAssocID="{C62E81E2-D683-4CC8-A1C7-4B46F29A975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F4419CE-61A9-794E-8A75-1374C450DF07}" type="pres">
      <dgm:prSet presAssocID="{C62E81E2-D683-4CC8-A1C7-4B46F29A9754}" presName="descendantText" presStyleLbl="alignAccFollowNode1" presStyleIdx="0" presStyleCnt="2">
        <dgm:presLayoutVars>
          <dgm:bulletEnabled val="1"/>
        </dgm:presLayoutVars>
      </dgm:prSet>
      <dgm:spPr/>
    </dgm:pt>
    <dgm:pt modelId="{04386327-C7AA-C24C-8CB8-218860777F19}" type="pres">
      <dgm:prSet presAssocID="{014D288D-C16F-4CD2-885A-CE04153993FA}" presName="sp" presStyleCnt="0"/>
      <dgm:spPr/>
    </dgm:pt>
    <dgm:pt modelId="{8B4D349A-6A7E-D646-97F2-2AAED50AD844}" type="pres">
      <dgm:prSet presAssocID="{564F2D26-5CBA-42A0-A48D-A956CAF8F81D}" presName="linNode" presStyleCnt="0"/>
      <dgm:spPr/>
    </dgm:pt>
    <dgm:pt modelId="{2BBFE83B-05B6-6847-AE04-C0D275B995B7}" type="pres">
      <dgm:prSet presAssocID="{564F2D26-5CBA-42A0-A48D-A956CAF8F81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B7DFEBF-C85D-7345-A198-B4481B9F3ED1}" type="pres">
      <dgm:prSet presAssocID="{564F2D26-5CBA-42A0-A48D-A956CAF8F81D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1D83C903-D9A1-EA45-9680-FF538A954C6E}" type="presOf" srcId="{BA05E7D9-D44D-FE49-90E1-1621D1A995F2}" destId="{EF4419CE-61A9-794E-8A75-1374C450DF07}" srcOrd="0" destOrd="2" presId="urn:microsoft.com/office/officeart/2005/8/layout/vList5"/>
    <dgm:cxn modelId="{C39D2104-4BD4-8F4D-BABA-EA2E60B66E26}" type="presOf" srcId="{267C7E03-1FF0-EA48-9A54-125BD81C32A0}" destId="{EF4419CE-61A9-794E-8A75-1374C450DF07}" srcOrd="0" destOrd="1" presId="urn:microsoft.com/office/officeart/2005/8/layout/vList5"/>
    <dgm:cxn modelId="{64A11A09-A59C-2043-9821-40967F333D50}" type="presOf" srcId="{C62E81E2-D683-4CC8-A1C7-4B46F29A9754}" destId="{D36CA949-0B1B-8347-88AE-0FBEE384EC88}" srcOrd="0" destOrd="0" presId="urn:microsoft.com/office/officeart/2005/8/layout/vList5"/>
    <dgm:cxn modelId="{326F5C13-8C05-49FD-8141-8BD8F7957A68}" srcId="{564F2D26-5CBA-42A0-A48D-A956CAF8F81D}" destId="{DE01A58C-8020-4116-A386-27599C0BCFB4}" srcOrd="0" destOrd="0" parTransId="{48F61151-5EFA-4C52-8687-78E9EB83533E}" sibTransId="{3D2AABA7-A0B7-4AD2-BC13-F4E02B6AE748}"/>
    <dgm:cxn modelId="{ADC56228-0ACF-8142-8D58-6E2AFBEBF167}" type="presOf" srcId="{16155FC3-D6BD-4581-A2CD-95F1A8A1FE6C}" destId="{836875B3-4B76-EB44-9F1E-3BC24B42BFDD}" srcOrd="0" destOrd="0" presId="urn:microsoft.com/office/officeart/2005/8/layout/vList5"/>
    <dgm:cxn modelId="{5A79CA4F-5EAE-44C4-ADC5-7FE9DD36FA58}" srcId="{CC0AB1F7-3CF1-4B23-8A73-49CF9B0EC013}" destId="{16155FC3-D6BD-4581-A2CD-95F1A8A1FE6C}" srcOrd="0" destOrd="0" parTransId="{1C5201C6-4B87-4E8F-8190-12A3CBD45967}" sibTransId="{5147BDE0-EAFE-4FAA-81FD-1F6C5EA2B4B5}"/>
    <dgm:cxn modelId="{64F30659-8E33-BD4B-9878-8E9B6E9C5427}" type="presOf" srcId="{DE01A58C-8020-4116-A386-27599C0BCFB4}" destId="{7B7DFEBF-C85D-7345-A198-B4481B9F3ED1}" srcOrd="0" destOrd="0" presId="urn:microsoft.com/office/officeart/2005/8/layout/vList5"/>
    <dgm:cxn modelId="{9438D768-DCAA-444D-AA85-D25191767200}" type="presOf" srcId="{A7CD4BCC-0AA8-489E-9AC4-EE149BFF3907}" destId="{EF4419CE-61A9-794E-8A75-1374C450DF07}" srcOrd="0" destOrd="0" presId="urn:microsoft.com/office/officeart/2005/8/layout/vList5"/>
    <dgm:cxn modelId="{2060967C-4E1E-2E4E-84C3-7A21050B4071}" type="presOf" srcId="{81932968-7152-1C47-9038-44B75CC3E681}" destId="{7B7DFEBF-C85D-7345-A198-B4481B9F3ED1}" srcOrd="0" destOrd="1" presId="urn:microsoft.com/office/officeart/2005/8/layout/vList5"/>
    <dgm:cxn modelId="{5774497E-DD73-4B6E-A1EF-69A1AB723D73}" srcId="{CC0AB1F7-3CF1-4B23-8A73-49CF9B0EC013}" destId="{564F2D26-5CBA-42A0-A48D-A956CAF8F81D}" srcOrd="2" destOrd="0" parTransId="{A2DF5868-D655-416E-8324-797315CEAFAE}" sibTransId="{032B7651-D8FB-4DFB-9279-9D786E7B9045}"/>
    <dgm:cxn modelId="{F76B4284-2CC4-FC47-A86C-9675DFEDBB3C}" srcId="{C62E81E2-D683-4CC8-A1C7-4B46F29A9754}" destId="{BA05E7D9-D44D-FE49-90E1-1621D1A995F2}" srcOrd="2" destOrd="0" parTransId="{CA062229-302D-2D4A-A10C-3ED208B343A1}" sibTransId="{4D44E80A-7D7F-894C-8A5F-029946B2A7FB}"/>
    <dgm:cxn modelId="{E130278D-3390-404A-94AE-651BBF47E290}" srcId="{C62E81E2-D683-4CC8-A1C7-4B46F29A9754}" destId="{267C7E03-1FF0-EA48-9A54-125BD81C32A0}" srcOrd="1" destOrd="0" parTransId="{4A625101-00FA-E14F-B1EC-C13DDE60431A}" sibTransId="{7E6D83AD-DFFE-5640-8699-1519116F740C}"/>
    <dgm:cxn modelId="{C1340A8E-DA84-403C-8EB1-11D5A223CB57}" srcId="{CC0AB1F7-3CF1-4B23-8A73-49CF9B0EC013}" destId="{C62E81E2-D683-4CC8-A1C7-4B46F29A9754}" srcOrd="1" destOrd="0" parTransId="{0062DC81-9121-4436-B26B-07449CBF8D07}" sibTransId="{014D288D-C16F-4CD2-885A-CE04153993FA}"/>
    <dgm:cxn modelId="{68ABC895-F19D-41FB-94D7-283B24CA70DA}" srcId="{C62E81E2-D683-4CC8-A1C7-4B46F29A9754}" destId="{A7CD4BCC-0AA8-489E-9AC4-EE149BFF3907}" srcOrd="0" destOrd="0" parTransId="{C12F091C-40A0-4CB2-A3C2-1A4EA688F0F4}" sibTransId="{5A491325-76FF-4DAC-B4F7-11400CAF03A7}"/>
    <dgm:cxn modelId="{5C2C4FAB-96A6-7545-B876-46CDDFE2D83D}" type="presOf" srcId="{564F2D26-5CBA-42A0-A48D-A956CAF8F81D}" destId="{2BBFE83B-05B6-6847-AE04-C0D275B995B7}" srcOrd="0" destOrd="0" presId="urn:microsoft.com/office/officeart/2005/8/layout/vList5"/>
    <dgm:cxn modelId="{00D008BB-23A1-6E4E-B880-6039B3DCCBF9}" srcId="{564F2D26-5CBA-42A0-A48D-A956CAF8F81D}" destId="{81932968-7152-1C47-9038-44B75CC3E681}" srcOrd="1" destOrd="0" parTransId="{D6DCE9B6-2D71-4745-A1F3-E4DFAA1606EA}" sibTransId="{870BE37C-F6E0-FF46-BA53-4CFFE399C9DA}"/>
    <dgm:cxn modelId="{4DF0ECD1-8662-2148-BDF2-E0B34D2A2A67}" type="presOf" srcId="{CC0AB1F7-3CF1-4B23-8A73-49CF9B0EC013}" destId="{5C82ADF2-7FFF-F747-803D-F3ED27295F54}" srcOrd="0" destOrd="0" presId="urn:microsoft.com/office/officeart/2005/8/layout/vList5"/>
    <dgm:cxn modelId="{45732FF2-7783-4D41-B4DB-75A1C21C7A75}" type="presParOf" srcId="{5C82ADF2-7FFF-F747-803D-F3ED27295F54}" destId="{E9B309CC-7082-5941-BA22-E5E49B79CD27}" srcOrd="0" destOrd="0" presId="urn:microsoft.com/office/officeart/2005/8/layout/vList5"/>
    <dgm:cxn modelId="{A7CCDC1D-8897-534E-B31B-8FC7DA094495}" type="presParOf" srcId="{E9B309CC-7082-5941-BA22-E5E49B79CD27}" destId="{836875B3-4B76-EB44-9F1E-3BC24B42BFDD}" srcOrd="0" destOrd="0" presId="urn:microsoft.com/office/officeart/2005/8/layout/vList5"/>
    <dgm:cxn modelId="{561E7D1B-393C-4842-A746-C7D5B2703B45}" type="presParOf" srcId="{5C82ADF2-7FFF-F747-803D-F3ED27295F54}" destId="{491AA30A-DD16-1941-A800-AD45D52999B3}" srcOrd="1" destOrd="0" presId="urn:microsoft.com/office/officeart/2005/8/layout/vList5"/>
    <dgm:cxn modelId="{71713A57-EADD-5448-B9C7-D260C8C159EA}" type="presParOf" srcId="{5C82ADF2-7FFF-F747-803D-F3ED27295F54}" destId="{E15CEF45-A442-2748-A7C7-90E56F355CB5}" srcOrd="2" destOrd="0" presId="urn:microsoft.com/office/officeart/2005/8/layout/vList5"/>
    <dgm:cxn modelId="{322C0DA2-5C08-B347-9235-12B17324C89E}" type="presParOf" srcId="{E15CEF45-A442-2748-A7C7-90E56F355CB5}" destId="{D36CA949-0B1B-8347-88AE-0FBEE384EC88}" srcOrd="0" destOrd="0" presId="urn:microsoft.com/office/officeart/2005/8/layout/vList5"/>
    <dgm:cxn modelId="{0EE9C2A8-A8A2-A140-88B5-3EA562648946}" type="presParOf" srcId="{E15CEF45-A442-2748-A7C7-90E56F355CB5}" destId="{EF4419CE-61A9-794E-8A75-1374C450DF07}" srcOrd="1" destOrd="0" presId="urn:microsoft.com/office/officeart/2005/8/layout/vList5"/>
    <dgm:cxn modelId="{E6CB6F70-D134-6845-B64E-DDBDE5D6A71B}" type="presParOf" srcId="{5C82ADF2-7FFF-F747-803D-F3ED27295F54}" destId="{04386327-C7AA-C24C-8CB8-218860777F19}" srcOrd="3" destOrd="0" presId="urn:microsoft.com/office/officeart/2005/8/layout/vList5"/>
    <dgm:cxn modelId="{5F898E3A-C7B1-0447-B5B4-AFC2835FF223}" type="presParOf" srcId="{5C82ADF2-7FFF-F747-803D-F3ED27295F54}" destId="{8B4D349A-6A7E-D646-97F2-2AAED50AD844}" srcOrd="4" destOrd="0" presId="urn:microsoft.com/office/officeart/2005/8/layout/vList5"/>
    <dgm:cxn modelId="{23170991-E80A-4140-9D55-8BA491A6F537}" type="presParOf" srcId="{8B4D349A-6A7E-D646-97F2-2AAED50AD844}" destId="{2BBFE83B-05B6-6847-AE04-C0D275B995B7}" srcOrd="0" destOrd="0" presId="urn:microsoft.com/office/officeart/2005/8/layout/vList5"/>
    <dgm:cxn modelId="{3A151DF4-B6AB-2C42-9FE1-19BC465ED323}" type="presParOf" srcId="{8B4D349A-6A7E-D646-97F2-2AAED50AD844}" destId="{7B7DFEBF-C85D-7345-A198-B4481B9F3ED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0AB1F7-3CF1-4B23-8A73-49CF9B0EC01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155FC3-D6BD-4581-A2CD-95F1A8A1FE6C}">
      <dgm:prSet/>
      <dgm:spPr/>
      <dgm:t>
        <a:bodyPr/>
        <a:lstStyle/>
        <a:p>
          <a:r>
            <a:rPr lang="fr-FR" dirty="0" err="1"/>
            <a:t>CoreData</a:t>
          </a:r>
          <a:endParaRPr lang="en-US" dirty="0"/>
        </a:p>
      </dgm:t>
    </dgm:pt>
    <dgm:pt modelId="{1C5201C6-4B87-4E8F-8190-12A3CBD45967}" type="parTrans" cxnId="{5A79CA4F-5EAE-44C4-ADC5-7FE9DD36FA58}">
      <dgm:prSet/>
      <dgm:spPr/>
      <dgm:t>
        <a:bodyPr/>
        <a:lstStyle/>
        <a:p>
          <a:endParaRPr lang="en-US"/>
        </a:p>
      </dgm:t>
    </dgm:pt>
    <dgm:pt modelId="{5147BDE0-EAFE-4FAA-81FD-1F6C5EA2B4B5}" type="sibTrans" cxnId="{5A79CA4F-5EAE-44C4-ADC5-7FE9DD36FA58}">
      <dgm:prSet/>
      <dgm:spPr/>
      <dgm:t>
        <a:bodyPr/>
        <a:lstStyle/>
        <a:p>
          <a:endParaRPr lang="en-US"/>
        </a:p>
      </dgm:t>
    </dgm:pt>
    <dgm:pt modelId="{C62E81E2-D683-4CC8-A1C7-4B46F29A9754}">
      <dgm:prSet/>
      <dgm:spPr/>
      <dgm:t>
        <a:bodyPr/>
        <a:lstStyle/>
        <a:p>
          <a:r>
            <a:rPr lang="fr-FR"/>
            <a:t>Avantages</a:t>
          </a:r>
          <a:endParaRPr lang="en-US"/>
        </a:p>
      </dgm:t>
    </dgm:pt>
    <dgm:pt modelId="{0062DC81-9121-4436-B26B-07449CBF8D07}" type="parTrans" cxnId="{C1340A8E-DA84-403C-8EB1-11D5A223CB57}">
      <dgm:prSet/>
      <dgm:spPr/>
      <dgm:t>
        <a:bodyPr/>
        <a:lstStyle/>
        <a:p>
          <a:endParaRPr lang="en-US"/>
        </a:p>
      </dgm:t>
    </dgm:pt>
    <dgm:pt modelId="{014D288D-C16F-4CD2-885A-CE04153993FA}" type="sibTrans" cxnId="{C1340A8E-DA84-403C-8EB1-11D5A223CB57}">
      <dgm:prSet/>
      <dgm:spPr/>
      <dgm:t>
        <a:bodyPr/>
        <a:lstStyle/>
        <a:p>
          <a:endParaRPr lang="en-US"/>
        </a:p>
      </dgm:t>
    </dgm:pt>
    <dgm:pt modelId="{A7CD4BCC-0AA8-489E-9AC4-EE149BFF3907}">
      <dgm:prSet/>
      <dgm:spPr/>
      <dgm:t>
        <a:bodyPr/>
        <a:lstStyle/>
        <a:p>
          <a:r>
            <a:rPr lang="fr-FR" dirty="0"/>
            <a:t>API orientée objet (pas de manipulation d’SQLite</a:t>
          </a:r>
          <a:endParaRPr lang="en-US" dirty="0"/>
        </a:p>
      </dgm:t>
    </dgm:pt>
    <dgm:pt modelId="{C12F091C-40A0-4CB2-A3C2-1A4EA688F0F4}" type="parTrans" cxnId="{68ABC895-F19D-41FB-94D7-283B24CA70DA}">
      <dgm:prSet/>
      <dgm:spPr/>
      <dgm:t>
        <a:bodyPr/>
        <a:lstStyle/>
        <a:p>
          <a:endParaRPr lang="en-US"/>
        </a:p>
      </dgm:t>
    </dgm:pt>
    <dgm:pt modelId="{5A491325-76FF-4DAC-B4F7-11400CAF03A7}" type="sibTrans" cxnId="{68ABC895-F19D-41FB-94D7-283B24CA70DA}">
      <dgm:prSet/>
      <dgm:spPr/>
      <dgm:t>
        <a:bodyPr/>
        <a:lstStyle/>
        <a:p>
          <a:endParaRPr lang="en-US"/>
        </a:p>
      </dgm:t>
    </dgm:pt>
    <dgm:pt modelId="{B62699EE-07C4-4E1A-A214-467B04FD0886}">
      <dgm:prSet/>
      <dgm:spPr/>
      <dgm:t>
        <a:bodyPr/>
        <a:lstStyle/>
        <a:p>
          <a:r>
            <a:rPr lang="fr-FR"/>
            <a:t>Framework d’Apple</a:t>
          </a:r>
          <a:endParaRPr lang="en-US"/>
        </a:p>
      </dgm:t>
    </dgm:pt>
    <dgm:pt modelId="{3E40FDF9-0388-44BD-A000-7F5C15689678}" type="parTrans" cxnId="{6DC26572-B600-4E0B-BB21-F6A93B2230E1}">
      <dgm:prSet/>
      <dgm:spPr/>
      <dgm:t>
        <a:bodyPr/>
        <a:lstStyle/>
        <a:p>
          <a:endParaRPr lang="en-US"/>
        </a:p>
      </dgm:t>
    </dgm:pt>
    <dgm:pt modelId="{BC371360-72EF-4DBD-BAD6-EE92075C990F}" type="sibTrans" cxnId="{6DC26572-B600-4E0B-BB21-F6A93B2230E1}">
      <dgm:prSet/>
      <dgm:spPr/>
      <dgm:t>
        <a:bodyPr/>
        <a:lstStyle/>
        <a:p>
          <a:endParaRPr lang="en-US"/>
        </a:p>
      </dgm:t>
    </dgm:pt>
    <dgm:pt modelId="{564F2D26-5CBA-42A0-A48D-A956CAF8F81D}">
      <dgm:prSet/>
      <dgm:spPr/>
      <dgm:t>
        <a:bodyPr/>
        <a:lstStyle/>
        <a:p>
          <a:r>
            <a:rPr lang="fr-FR"/>
            <a:t>Inconvénients</a:t>
          </a:r>
          <a:endParaRPr lang="en-US"/>
        </a:p>
      </dgm:t>
    </dgm:pt>
    <dgm:pt modelId="{A2DF5868-D655-416E-8324-797315CEAFAE}" type="parTrans" cxnId="{5774497E-DD73-4B6E-A1EF-69A1AB723D73}">
      <dgm:prSet/>
      <dgm:spPr/>
      <dgm:t>
        <a:bodyPr/>
        <a:lstStyle/>
        <a:p>
          <a:endParaRPr lang="en-US"/>
        </a:p>
      </dgm:t>
    </dgm:pt>
    <dgm:pt modelId="{032B7651-D8FB-4DFB-9279-9D786E7B9045}" type="sibTrans" cxnId="{5774497E-DD73-4B6E-A1EF-69A1AB723D73}">
      <dgm:prSet/>
      <dgm:spPr/>
      <dgm:t>
        <a:bodyPr/>
        <a:lstStyle/>
        <a:p>
          <a:endParaRPr lang="en-US"/>
        </a:p>
      </dgm:t>
    </dgm:pt>
    <dgm:pt modelId="{DE01A58C-8020-4116-A386-27599C0BCFB4}">
      <dgm:prSet/>
      <dgm:spPr/>
      <dgm:t>
        <a:bodyPr/>
        <a:lstStyle/>
        <a:p>
          <a:r>
            <a:rPr lang="fr-FR"/>
            <a:t>Les rouages sont difficiles à appréhender</a:t>
          </a:r>
          <a:endParaRPr lang="en-US"/>
        </a:p>
      </dgm:t>
    </dgm:pt>
    <dgm:pt modelId="{48F61151-5EFA-4C52-8687-78E9EB83533E}" type="parTrans" cxnId="{326F5C13-8C05-49FD-8141-8BD8F7957A68}">
      <dgm:prSet/>
      <dgm:spPr/>
      <dgm:t>
        <a:bodyPr/>
        <a:lstStyle/>
        <a:p>
          <a:endParaRPr lang="en-US"/>
        </a:p>
      </dgm:t>
    </dgm:pt>
    <dgm:pt modelId="{3D2AABA7-A0B7-4AD2-BC13-F4E02B6AE748}" type="sibTrans" cxnId="{326F5C13-8C05-49FD-8141-8BD8F7957A68}">
      <dgm:prSet/>
      <dgm:spPr/>
      <dgm:t>
        <a:bodyPr/>
        <a:lstStyle/>
        <a:p>
          <a:endParaRPr lang="en-US"/>
        </a:p>
      </dgm:t>
    </dgm:pt>
    <dgm:pt modelId="{5C82ADF2-7FFF-F747-803D-F3ED27295F54}" type="pres">
      <dgm:prSet presAssocID="{CC0AB1F7-3CF1-4B23-8A73-49CF9B0EC013}" presName="Name0" presStyleCnt="0">
        <dgm:presLayoutVars>
          <dgm:dir/>
          <dgm:animLvl val="lvl"/>
          <dgm:resizeHandles val="exact"/>
        </dgm:presLayoutVars>
      </dgm:prSet>
      <dgm:spPr/>
    </dgm:pt>
    <dgm:pt modelId="{E9B309CC-7082-5941-BA22-E5E49B79CD27}" type="pres">
      <dgm:prSet presAssocID="{16155FC3-D6BD-4581-A2CD-95F1A8A1FE6C}" presName="linNode" presStyleCnt="0"/>
      <dgm:spPr/>
    </dgm:pt>
    <dgm:pt modelId="{836875B3-4B76-EB44-9F1E-3BC24B42BFDD}" type="pres">
      <dgm:prSet presAssocID="{16155FC3-D6BD-4581-A2CD-95F1A8A1FE6C}" presName="parentText" presStyleLbl="node1" presStyleIdx="0" presStyleCnt="3" custScaleX="277778">
        <dgm:presLayoutVars>
          <dgm:chMax val="1"/>
          <dgm:bulletEnabled val="1"/>
        </dgm:presLayoutVars>
      </dgm:prSet>
      <dgm:spPr/>
    </dgm:pt>
    <dgm:pt modelId="{491AA30A-DD16-1941-A800-AD45D52999B3}" type="pres">
      <dgm:prSet presAssocID="{5147BDE0-EAFE-4FAA-81FD-1F6C5EA2B4B5}" presName="sp" presStyleCnt="0"/>
      <dgm:spPr/>
    </dgm:pt>
    <dgm:pt modelId="{E15CEF45-A442-2748-A7C7-90E56F355CB5}" type="pres">
      <dgm:prSet presAssocID="{C62E81E2-D683-4CC8-A1C7-4B46F29A9754}" presName="linNode" presStyleCnt="0"/>
      <dgm:spPr/>
    </dgm:pt>
    <dgm:pt modelId="{D36CA949-0B1B-8347-88AE-0FBEE384EC88}" type="pres">
      <dgm:prSet presAssocID="{C62E81E2-D683-4CC8-A1C7-4B46F29A975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F4419CE-61A9-794E-8A75-1374C450DF07}" type="pres">
      <dgm:prSet presAssocID="{C62E81E2-D683-4CC8-A1C7-4B46F29A9754}" presName="descendantText" presStyleLbl="alignAccFollowNode1" presStyleIdx="0" presStyleCnt="2">
        <dgm:presLayoutVars>
          <dgm:bulletEnabled val="1"/>
        </dgm:presLayoutVars>
      </dgm:prSet>
      <dgm:spPr/>
    </dgm:pt>
    <dgm:pt modelId="{04386327-C7AA-C24C-8CB8-218860777F19}" type="pres">
      <dgm:prSet presAssocID="{014D288D-C16F-4CD2-885A-CE04153993FA}" presName="sp" presStyleCnt="0"/>
      <dgm:spPr/>
    </dgm:pt>
    <dgm:pt modelId="{8B4D349A-6A7E-D646-97F2-2AAED50AD844}" type="pres">
      <dgm:prSet presAssocID="{564F2D26-5CBA-42A0-A48D-A956CAF8F81D}" presName="linNode" presStyleCnt="0"/>
      <dgm:spPr/>
    </dgm:pt>
    <dgm:pt modelId="{2BBFE83B-05B6-6847-AE04-C0D275B995B7}" type="pres">
      <dgm:prSet presAssocID="{564F2D26-5CBA-42A0-A48D-A956CAF8F81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B7DFEBF-C85D-7345-A198-B4481B9F3ED1}" type="pres">
      <dgm:prSet presAssocID="{564F2D26-5CBA-42A0-A48D-A956CAF8F81D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64A11A09-A59C-2043-9821-40967F333D50}" type="presOf" srcId="{C62E81E2-D683-4CC8-A1C7-4B46F29A9754}" destId="{D36CA949-0B1B-8347-88AE-0FBEE384EC88}" srcOrd="0" destOrd="0" presId="urn:microsoft.com/office/officeart/2005/8/layout/vList5"/>
    <dgm:cxn modelId="{326F5C13-8C05-49FD-8141-8BD8F7957A68}" srcId="{564F2D26-5CBA-42A0-A48D-A956CAF8F81D}" destId="{DE01A58C-8020-4116-A386-27599C0BCFB4}" srcOrd="0" destOrd="0" parTransId="{48F61151-5EFA-4C52-8687-78E9EB83533E}" sibTransId="{3D2AABA7-A0B7-4AD2-BC13-F4E02B6AE748}"/>
    <dgm:cxn modelId="{ADC56228-0ACF-8142-8D58-6E2AFBEBF167}" type="presOf" srcId="{16155FC3-D6BD-4581-A2CD-95F1A8A1FE6C}" destId="{836875B3-4B76-EB44-9F1E-3BC24B42BFDD}" srcOrd="0" destOrd="0" presId="urn:microsoft.com/office/officeart/2005/8/layout/vList5"/>
    <dgm:cxn modelId="{FBB0DB3A-E9BC-C846-8AFA-E7171B092E4F}" type="presOf" srcId="{B62699EE-07C4-4E1A-A214-467B04FD0886}" destId="{EF4419CE-61A9-794E-8A75-1374C450DF07}" srcOrd="0" destOrd="1" presId="urn:microsoft.com/office/officeart/2005/8/layout/vList5"/>
    <dgm:cxn modelId="{5A79CA4F-5EAE-44C4-ADC5-7FE9DD36FA58}" srcId="{CC0AB1F7-3CF1-4B23-8A73-49CF9B0EC013}" destId="{16155FC3-D6BD-4581-A2CD-95F1A8A1FE6C}" srcOrd="0" destOrd="0" parTransId="{1C5201C6-4B87-4E8F-8190-12A3CBD45967}" sibTransId="{5147BDE0-EAFE-4FAA-81FD-1F6C5EA2B4B5}"/>
    <dgm:cxn modelId="{64F30659-8E33-BD4B-9878-8E9B6E9C5427}" type="presOf" srcId="{DE01A58C-8020-4116-A386-27599C0BCFB4}" destId="{7B7DFEBF-C85D-7345-A198-B4481B9F3ED1}" srcOrd="0" destOrd="0" presId="urn:microsoft.com/office/officeart/2005/8/layout/vList5"/>
    <dgm:cxn modelId="{9438D768-DCAA-444D-AA85-D25191767200}" type="presOf" srcId="{A7CD4BCC-0AA8-489E-9AC4-EE149BFF3907}" destId="{EF4419CE-61A9-794E-8A75-1374C450DF07}" srcOrd="0" destOrd="0" presId="urn:microsoft.com/office/officeart/2005/8/layout/vList5"/>
    <dgm:cxn modelId="{6DC26572-B600-4E0B-BB21-F6A93B2230E1}" srcId="{C62E81E2-D683-4CC8-A1C7-4B46F29A9754}" destId="{B62699EE-07C4-4E1A-A214-467B04FD0886}" srcOrd="1" destOrd="0" parTransId="{3E40FDF9-0388-44BD-A000-7F5C15689678}" sibTransId="{BC371360-72EF-4DBD-BAD6-EE92075C990F}"/>
    <dgm:cxn modelId="{5774497E-DD73-4B6E-A1EF-69A1AB723D73}" srcId="{CC0AB1F7-3CF1-4B23-8A73-49CF9B0EC013}" destId="{564F2D26-5CBA-42A0-A48D-A956CAF8F81D}" srcOrd="2" destOrd="0" parTransId="{A2DF5868-D655-416E-8324-797315CEAFAE}" sibTransId="{032B7651-D8FB-4DFB-9279-9D786E7B9045}"/>
    <dgm:cxn modelId="{C1340A8E-DA84-403C-8EB1-11D5A223CB57}" srcId="{CC0AB1F7-3CF1-4B23-8A73-49CF9B0EC013}" destId="{C62E81E2-D683-4CC8-A1C7-4B46F29A9754}" srcOrd="1" destOrd="0" parTransId="{0062DC81-9121-4436-B26B-07449CBF8D07}" sibTransId="{014D288D-C16F-4CD2-885A-CE04153993FA}"/>
    <dgm:cxn modelId="{68ABC895-F19D-41FB-94D7-283B24CA70DA}" srcId="{C62E81E2-D683-4CC8-A1C7-4B46F29A9754}" destId="{A7CD4BCC-0AA8-489E-9AC4-EE149BFF3907}" srcOrd="0" destOrd="0" parTransId="{C12F091C-40A0-4CB2-A3C2-1A4EA688F0F4}" sibTransId="{5A491325-76FF-4DAC-B4F7-11400CAF03A7}"/>
    <dgm:cxn modelId="{5C2C4FAB-96A6-7545-B876-46CDDFE2D83D}" type="presOf" srcId="{564F2D26-5CBA-42A0-A48D-A956CAF8F81D}" destId="{2BBFE83B-05B6-6847-AE04-C0D275B995B7}" srcOrd="0" destOrd="0" presId="urn:microsoft.com/office/officeart/2005/8/layout/vList5"/>
    <dgm:cxn modelId="{4DF0ECD1-8662-2148-BDF2-E0B34D2A2A67}" type="presOf" srcId="{CC0AB1F7-3CF1-4B23-8A73-49CF9B0EC013}" destId="{5C82ADF2-7FFF-F747-803D-F3ED27295F54}" srcOrd="0" destOrd="0" presId="urn:microsoft.com/office/officeart/2005/8/layout/vList5"/>
    <dgm:cxn modelId="{45732FF2-7783-4D41-B4DB-75A1C21C7A75}" type="presParOf" srcId="{5C82ADF2-7FFF-F747-803D-F3ED27295F54}" destId="{E9B309CC-7082-5941-BA22-E5E49B79CD27}" srcOrd="0" destOrd="0" presId="urn:microsoft.com/office/officeart/2005/8/layout/vList5"/>
    <dgm:cxn modelId="{A7CCDC1D-8897-534E-B31B-8FC7DA094495}" type="presParOf" srcId="{E9B309CC-7082-5941-BA22-E5E49B79CD27}" destId="{836875B3-4B76-EB44-9F1E-3BC24B42BFDD}" srcOrd="0" destOrd="0" presId="urn:microsoft.com/office/officeart/2005/8/layout/vList5"/>
    <dgm:cxn modelId="{561E7D1B-393C-4842-A746-C7D5B2703B45}" type="presParOf" srcId="{5C82ADF2-7FFF-F747-803D-F3ED27295F54}" destId="{491AA30A-DD16-1941-A800-AD45D52999B3}" srcOrd="1" destOrd="0" presId="urn:microsoft.com/office/officeart/2005/8/layout/vList5"/>
    <dgm:cxn modelId="{71713A57-EADD-5448-B9C7-D260C8C159EA}" type="presParOf" srcId="{5C82ADF2-7FFF-F747-803D-F3ED27295F54}" destId="{E15CEF45-A442-2748-A7C7-90E56F355CB5}" srcOrd="2" destOrd="0" presId="urn:microsoft.com/office/officeart/2005/8/layout/vList5"/>
    <dgm:cxn modelId="{322C0DA2-5C08-B347-9235-12B17324C89E}" type="presParOf" srcId="{E15CEF45-A442-2748-A7C7-90E56F355CB5}" destId="{D36CA949-0B1B-8347-88AE-0FBEE384EC88}" srcOrd="0" destOrd="0" presId="urn:microsoft.com/office/officeart/2005/8/layout/vList5"/>
    <dgm:cxn modelId="{0EE9C2A8-A8A2-A140-88B5-3EA562648946}" type="presParOf" srcId="{E15CEF45-A442-2748-A7C7-90E56F355CB5}" destId="{EF4419CE-61A9-794E-8A75-1374C450DF07}" srcOrd="1" destOrd="0" presId="urn:microsoft.com/office/officeart/2005/8/layout/vList5"/>
    <dgm:cxn modelId="{E6CB6F70-D134-6845-B64E-DDBDE5D6A71B}" type="presParOf" srcId="{5C82ADF2-7FFF-F747-803D-F3ED27295F54}" destId="{04386327-C7AA-C24C-8CB8-218860777F19}" srcOrd="3" destOrd="0" presId="urn:microsoft.com/office/officeart/2005/8/layout/vList5"/>
    <dgm:cxn modelId="{5F898E3A-C7B1-0447-B5B4-AFC2835FF223}" type="presParOf" srcId="{5C82ADF2-7FFF-F747-803D-F3ED27295F54}" destId="{8B4D349A-6A7E-D646-97F2-2AAED50AD844}" srcOrd="4" destOrd="0" presId="urn:microsoft.com/office/officeart/2005/8/layout/vList5"/>
    <dgm:cxn modelId="{23170991-E80A-4140-9D55-8BA491A6F537}" type="presParOf" srcId="{8B4D349A-6A7E-D646-97F2-2AAED50AD844}" destId="{2BBFE83B-05B6-6847-AE04-C0D275B995B7}" srcOrd="0" destOrd="0" presId="urn:microsoft.com/office/officeart/2005/8/layout/vList5"/>
    <dgm:cxn modelId="{3A151DF4-B6AB-2C42-9FE1-19BC465ED323}" type="presParOf" srcId="{8B4D349A-6A7E-D646-97F2-2AAED50AD844}" destId="{7B7DFEBF-C85D-7345-A198-B4481B9F3ED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6EDCB32-E3DB-404B-9217-D7EB8634509D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04A655A-BCD4-49D1-BF28-B12A735C90F9}">
      <dgm:prSet/>
      <dgm:spPr/>
      <dgm:t>
        <a:bodyPr/>
        <a:lstStyle/>
        <a:p>
          <a:r>
            <a:rPr lang="fr-FR" dirty="0" err="1"/>
            <a:t>SDWebImage</a:t>
          </a:r>
          <a:endParaRPr lang="en-US" dirty="0"/>
        </a:p>
      </dgm:t>
    </dgm:pt>
    <dgm:pt modelId="{96CACE22-72C6-4B9A-9B86-6329B8D772A5}" type="parTrans" cxnId="{C601F8DF-609E-44FD-A01E-D110D1079E2D}">
      <dgm:prSet/>
      <dgm:spPr/>
      <dgm:t>
        <a:bodyPr/>
        <a:lstStyle/>
        <a:p>
          <a:endParaRPr lang="en-US"/>
        </a:p>
      </dgm:t>
    </dgm:pt>
    <dgm:pt modelId="{35A42431-53CB-4D21-B4F8-15679982BA66}" type="sibTrans" cxnId="{C601F8DF-609E-44FD-A01E-D110D1079E2D}">
      <dgm:prSet/>
      <dgm:spPr/>
      <dgm:t>
        <a:bodyPr/>
        <a:lstStyle/>
        <a:p>
          <a:endParaRPr lang="en-US"/>
        </a:p>
      </dgm:t>
    </dgm:pt>
    <dgm:pt modelId="{449F125D-B488-4FDD-8E5B-9D83A53C7FBB}">
      <dgm:prSet/>
      <dgm:spPr/>
      <dgm:t>
        <a:bodyPr/>
        <a:lstStyle/>
        <a:p>
          <a:r>
            <a:rPr lang="fr-FR"/>
            <a:t>Avantages</a:t>
          </a:r>
          <a:endParaRPr lang="en-US"/>
        </a:p>
      </dgm:t>
    </dgm:pt>
    <dgm:pt modelId="{FE02AD66-8DBE-4408-B3EC-EDD4B90AC7CC}" type="parTrans" cxnId="{BDF33F3A-F9D8-4D55-9773-D3DD4784BEF5}">
      <dgm:prSet/>
      <dgm:spPr/>
      <dgm:t>
        <a:bodyPr/>
        <a:lstStyle/>
        <a:p>
          <a:endParaRPr lang="en-US"/>
        </a:p>
      </dgm:t>
    </dgm:pt>
    <dgm:pt modelId="{281FBE0D-4B8C-4884-B79E-AD9FD6752EBF}" type="sibTrans" cxnId="{BDF33F3A-F9D8-4D55-9773-D3DD4784BEF5}">
      <dgm:prSet/>
      <dgm:spPr/>
      <dgm:t>
        <a:bodyPr/>
        <a:lstStyle/>
        <a:p>
          <a:endParaRPr lang="en-US"/>
        </a:p>
      </dgm:t>
    </dgm:pt>
    <dgm:pt modelId="{7B4497E8-3119-4563-A8C9-AC758AB574E3}">
      <dgm:prSet/>
      <dgm:spPr/>
      <dgm:t>
        <a:bodyPr/>
        <a:lstStyle/>
        <a:p>
          <a:r>
            <a:rPr lang="fr-FR"/>
            <a:t>Mettre l’image en cache</a:t>
          </a:r>
          <a:endParaRPr lang="en-US"/>
        </a:p>
      </dgm:t>
    </dgm:pt>
    <dgm:pt modelId="{FB0615D7-74D0-45CB-9A4A-14D9F81CB849}" type="parTrans" cxnId="{5A32377B-3E0B-4667-999E-A8FBED4752D5}">
      <dgm:prSet/>
      <dgm:spPr/>
      <dgm:t>
        <a:bodyPr/>
        <a:lstStyle/>
        <a:p>
          <a:endParaRPr lang="en-US"/>
        </a:p>
      </dgm:t>
    </dgm:pt>
    <dgm:pt modelId="{93CBE8AC-2C0D-4CDA-A7AB-67CFE2141114}" type="sibTrans" cxnId="{5A32377B-3E0B-4667-999E-A8FBED4752D5}">
      <dgm:prSet/>
      <dgm:spPr/>
      <dgm:t>
        <a:bodyPr/>
        <a:lstStyle/>
        <a:p>
          <a:endParaRPr lang="en-US"/>
        </a:p>
      </dgm:t>
    </dgm:pt>
    <dgm:pt modelId="{9FFCF23C-C85B-4894-B076-004B26BD58DE}">
      <dgm:prSet/>
      <dgm:spPr/>
      <dgm:t>
        <a:bodyPr/>
        <a:lstStyle/>
        <a:p>
          <a:r>
            <a:rPr lang="fr-FR"/>
            <a:t>Facilité d’utilisation</a:t>
          </a:r>
          <a:endParaRPr lang="en-US"/>
        </a:p>
      </dgm:t>
    </dgm:pt>
    <dgm:pt modelId="{F9B7927F-D250-4BA1-A700-3B15DE2EE96A}" type="parTrans" cxnId="{02A215EF-FE76-4EC0-815D-CBEDC22DEA18}">
      <dgm:prSet/>
      <dgm:spPr/>
      <dgm:t>
        <a:bodyPr/>
        <a:lstStyle/>
        <a:p>
          <a:endParaRPr lang="en-US"/>
        </a:p>
      </dgm:t>
    </dgm:pt>
    <dgm:pt modelId="{736CB7C1-B08B-4C59-BC72-AE87392388DF}" type="sibTrans" cxnId="{02A215EF-FE76-4EC0-815D-CBEDC22DEA18}">
      <dgm:prSet/>
      <dgm:spPr/>
      <dgm:t>
        <a:bodyPr/>
        <a:lstStyle/>
        <a:p>
          <a:endParaRPr lang="en-US"/>
        </a:p>
      </dgm:t>
    </dgm:pt>
    <dgm:pt modelId="{3252DC57-19C3-4D15-8C64-AF9574A225BF}">
      <dgm:prSet/>
      <dgm:spPr/>
      <dgm:t>
        <a:bodyPr/>
        <a:lstStyle/>
        <a:p>
          <a:r>
            <a:rPr lang="fr-FR"/>
            <a:t>Inconvénients</a:t>
          </a:r>
          <a:endParaRPr lang="en-US"/>
        </a:p>
      </dgm:t>
    </dgm:pt>
    <dgm:pt modelId="{98C290A1-ECC6-40C7-B4EA-11CBC8699876}" type="parTrans" cxnId="{ED34B52B-415B-4A6D-97E4-009AD661E4C6}">
      <dgm:prSet/>
      <dgm:spPr/>
      <dgm:t>
        <a:bodyPr/>
        <a:lstStyle/>
        <a:p>
          <a:endParaRPr lang="en-US"/>
        </a:p>
      </dgm:t>
    </dgm:pt>
    <dgm:pt modelId="{4709F392-8B58-4BDB-ABF0-5C96C9CFAC68}" type="sibTrans" cxnId="{ED34B52B-415B-4A6D-97E4-009AD661E4C6}">
      <dgm:prSet/>
      <dgm:spPr/>
      <dgm:t>
        <a:bodyPr/>
        <a:lstStyle/>
        <a:p>
          <a:endParaRPr lang="en-US"/>
        </a:p>
      </dgm:t>
    </dgm:pt>
    <dgm:pt modelId="{649E00B1-FF67-4065-BC29-2FE04D05DF6B}">
      <dgm:prSet/>
      <dgm:spPr/>
      <dgm:t>
        <a:bodyPr/>
        <a:lstStyle/>
        <a:p>
          <a:r>
            <a:rPr lang="fr-FR" dirty="0"/>
            <a:t>Spécifiques aux images</a:t>
          </a:r>
          <a:endParaRPr lang="en-US" dirty="0"/>
        </a:p>
      </dgm:t>
    </dgm:pt>
    <dgm:pt modelId="{37F34833-1619-4D35-9CE5-6A1331BCC9BB}" type="parTrans" cxnId="{B85CDE59-91FD-40F0-AD84-61B32FA34E23}">
      <dgm:prSet/>
      <dgm:spPr/>
      <dgm:t>
        <a:bodyPr/>
        <a:lstStyle/>
        <a:p>
          <a:endParaRPr lang="en-US"/>
        </a:p>
      </dgm:t>
    </dgm:pt>
    <dgm:pt modelId="{05723578-1DA3-4E3D-A53A-FDFCF0A886CF}" type="sibTrans" cxnId="{B85CDE59-91FD-40F0-AD84-61B32FA34E23}">
      <dgm:prSet/>
      <dgm:spPr/>
      <dgm:t>
        <a:bodyPr/>
        <a:lstStyle/>
        <a:p>
          <a:endParaRPr lang="en-US"/>
        </a:p>
      </dgm:t>
    </dgm:pt>
    <dgm:pt modelId="{B4EA79D1-6A40-4043-98D4-3AA968312D09}" type="pres">
      <dgm:prSet presAssocID="{F6EDCB32-E3DB-404B-9217-D7EB8634509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D40A07-193F-8A47-96C6-E8631F65DF1F}" type="pres">
      <dgm:prSet presAssocID="{104A655A-BCD4-49D1-BF28-B12A735C90F9}" presName="hierRoot1" presStyleCnt="0">
        <dgm:presLayoutVars>
          <dgm:hierBranch val="init"/>
        </dgm:presLayoutVars>
      </dgm:prSet>
      <dgm:spPr/>
    </dgm:pt>
    <dgm:pt modelId="{CBA72F26-AA3F-214D-BAA9-3496F1EDACAE}" type="pres">
      <dgm:prSet presAssocID="{104A655A-BCD4-49D1-BF28-B12A735C90F9}" presName="rootComposite1" presStyleCnt="0"/>
      <dgm:spPr/>
    </dgm:pt>
    <dgm:pt modelId="{A540F788-9082-8845-BF69-A8166E2B18D7}" type="pres">
      <dgm:prSet presAssocID="{104A655A-BCD4-49D1-BF28-B12A735C90F9}" presName="rootText1" presStyleLbl="node0" presStyleIdx="0" presStyleCnt="3" custLinFactNeighborX="63118" custLinFactNeighborY="-71980">
        <dgm:presLayoutVars>
          <dgm:chPref val="3"/>
        </dgm:presLayoutVars>
      </dgm:prSet>
      <dgm:spPr/>
    </dgm:pt>
    <dgm:pt modelId="{1DDA2086-6AB2-294F-ADB6-A7E7F6E17A38}" type="pres">
      <dgm:prSet presAssocID="{104A655A-BCD4-49D1-BF28-B12A735C90F9}" presName="rootConnector1" presStyleLbl="node1" presStyleIdx="0" presStyleCnt="0"/>
      <dgm:spPr/>
    </dgm:pt>
    <dgm:pt modelId="{64C6910D-928C-B042-BFD2-9D04376EA29D}" type="pres">
      <dgm:prSet presAssocID="{104A655A-BCD4-49D1-BF28-B12A735C90F9}" presName="hierChild2" presStyleCnt="0"/>
      <dgm:spPr/>
    </dgm:pt>
    <dgm:pt modelId="{531180B7-E127-EE47-80C0-7673BC378998}" type="pres">
      <dgm:prSet presAssocID="{104A655A-BCD4-49D1-BF28-B12A735C90F9}" presName="hierChild3" presStyleCnt="0"/>
      <dgm:spPr/>
    </dgm:pt>
    <dgm:pt modelId="{56FA8BAE-A371-A444-A360-FFE47C8C5114}" type="pres">
      <dgm:prSet presAssocID="{449F125D-B488-4FDD-8E5B-9D83A53C7FBB}" presName="hierRoot1" presStyleCnt="0">
        <dgm:presLayoutVars>
          <dgm:hierBranch val="init"/>
        </dgm:presLayoutVars>
      </dgm:prSet>
      <dgm:spPr/>
    </dgm:pt>
    <dgm:pt modelId="{7F5EC896-89DB-004E-A8B9-4C582FDD41F1}" type="pres">
      <dgm:prSet presAssocID="{449F125D-B488-4FDD-8E5B-9D83A53C7FBB}" presName="rootComposite1" presStyleCnt="0"/>
      <dgm:spPr/>
    </dgm:pt>
    <dgm:pt modelId="{41468630-681B-0042-B439-DB20FD99DEA7}" type="pres">
      <dgm:prSet presAssocID="{449F125D-B488-4FDD-8E5B-9D83A53C7FBB}" presName="rootText1" presStyleLbl="node0" presStyleIdx="1" presStyleCnt="3">
        <dgm:presLayoutVars>
          <dgm:chPref val="3"/>
        </dgm:presLayoutVars>
      </dgm:prSet>
      <dgm:spPr/>
    </dgm:pt>
    <dgm:pt modelId="{412F10A9-8DB4-6D4B-BF72-4D699235003C}" type="pres">
      <dgm:prSet presAssocID="{449F125D-B488-4FDD-8E5B-9D83A53C7FBB}" presName="rootConnector1" presStyleLbl="node1" presStyleIdx="0" presStyleCnt="0"/>
      <dgm:spPr/>
    </dgm:pt>
    <dgm:pt modelId="{E70B8441-FC97-1F4D-A908-1714C960D8D2}" type="pres">
      <dgm:prSet presAssocID="{449F125D-B488-4FDD-8E5B-9D83A53C7FBB}" presName="hierChild2" presStyleCnt="0"/>
      <dgm:spPr/>
    </dgm:pt>
    <dgm:pt modelId="{6B768F41-8F4F-A749-8D09-ADC4BDC5C021}" type="pres">
      <dgm:prSet presAssocID="{FB0615D7-74D0-45CB-9A4A-14D9F81CB849}" presName="Name64" presStyleLbl="parChTrans1D2" presStyleIdx="0" presStyleCnt="3"/>
      <dgm:spPr/>
    </dgm:pt>
    <dgm:pt modelId="{82F04F34-9309-AB43-BCB5-65F08A9F395D}" type="pres">
      <dgm:prSet presAssocID="{7B4497E8-3119-4563-A8C9-AC758AB574E3}" presName="hierRoot2" presStyleCnt="0">
        <dgm:presLayoutVars>
          <dgm:hierBranch val="init"/>
        </dgm:presLayoutVars>
      </dgm:prSet>
      <dgm:spPr/>
    </dgm:pt>
    <dgm:pt modelId="{A8FB7040-7CC2-6A4E-A222-DA18F662FF17}" type="pres">
      <dgm:prSet presAssocID="{7B4497E8-3119-4563-A8C9-AC758AB574E3}" presName="rootComposite" presStyleCnt="0"/>
      <dgm:spPr/>
    </dgm:pt>
    <dgm:pt modelId="{FD76E9D3-64A0-B947-AD92-6785E31EE576}" type="pres">
      <dgm:prSet presAssocID="{7B4497E8-3119-4563-A8C9-AC758AB574E3}" presName="rootText" presStyleLbl="node2" presStyleIdx="0" presStyleCnt="3">
        <dgm:presLayoutVars>
          <dgm:chPref val="3"/>
        </dgm:presLayoutVars>
      </dgm:prSet>
      <dgm:spPr/>
    </dgm:pt>
    <dgm:pt modelId="{0E1F7692-2B00-A14A-BB32-156F42CBC54C}" type="pres">
      <dgm:prSet presAssocID="{7B4497E8-3119-4563-A8C9-AC758AB574E3}" presName="rootConnector" presStyleLbl="node2" presStyleIdx="0" presStyleCnt="3"/>
      <dgm:spPr/>
    </dgm:pt>
    <dgm:pt modelId="{3E0D177F-85E6-054E-AE34-FE1E915381E2}" type="pres">
      <dgm:prSet presAssocID="{7B4497E8-3119-4563-A8C9-AC758AB574E3}" presName="hierChild4" presStyleCnt="0"/>
      <dgm:spPr/>
    </dgm:pt>
    <dgm:pt modelId="{E5F59D5D-B8F3-4F45-91CF-CE902C8E2B9C}" type="pres">
      <dgm:prSet presAssocID="{7B4497E8-3119-4563-A8C9-AC758AB574E3}" presName="hierChild5" presStyleCnt="0"/>
      <dgm:spPr/>
    </dgm:pt>
    <dgm:pt modelId="{B0A7012A-A9C7-B541-90AE-A842422FE19C}" type="pres">
      <dgm:prSet presAssocID="{F9B7927F-D250-4BA1-A700-3B15DE2EE96A}" presName="Name64" presStyleLbl="parChTrans1D2" presStyleIdx="1" presStyleCnt="3"/>
      <dgm:spPr/>
    </dgm:pt>
    <dgm:pt modelId="{A57311D3-2D83-3B4F-A079-9A890E6DD65F}" type="pres">
      <dgm:prSet presAssocID="{9FFCF23C-C85B-4894-B076-004B26BD58DE}" presName="hierRoot2" presStyleCnt="0">
        <dgm:presLayoutVars>
          <dgm:hierBranch val="init"/>
        </dgm:presLayoutVars>
      </dgm:prSet>
      <dgm:spPr/>
    </dgm:pt>
    <dgm:pt modelId="{ED983143-F3BE-6246-B3DE-8B8B98DA681D}" type="pres">
      <dgm:prSet presAssocID="{9FFCF23C-C85B-4894-B076-004B26BD58DE}" presName="rootComposite" presStyleCnt="0"/>
      <dgm:spPr/>
    </dgm:pt>
    <dgm:pt modelId="{F381878D-50D3-F345-8FAD-DD97826D39EB}" type="pres">
      <dgm:prSet presAssocID="{9FFCF23C-C85B-4894-B076-004B26BD58DE}" presName="rootText" presStyleLbl="node2" presStyleIdx="1" presStyleCnt="3">
        <dgm:presLayoutVars>
          <dgm:chPref val="3"/>
        </dgm:presLayoutVars>
      </dgm:prSet>
      <dgm:spPr/>
    </dgm:pt>
    <dgm:pt modelId="{B18B9D60-4825-EF4D-955D-7B7D1E4D4652}" type="pres">
      <dgm:prSet presAssocID="{9FFCF23C-C85B-4894-B076-004B26BD58DE}" presName="rootConnector" presStyleLbl="node2" presStyleIdx="1" presStyleCnt="3"/>
      <dgm:spPr/>
    </dgm:pt>
    <dgm:pt modelId="{DDFB550D-A2AE-CA48-9A00-C8036E843769}" type="pres">
      <dgm:prSet presAssocID="{9FFCF23C-C85B-4894-B076-004B26BD58DE}" presName="hierChild4" presStyleCnt="0"/>
      <dgm:spPr/>
    </dgm:pt>
    <dgm:pt modelId="{56E0AD7F-211E-4F4E-BEB6-6D14A6A78C96}" type="pres">
      <dgm:prSet presAssocID="{9FFCF23C-C85B-4894-B076-004B26BD58DE}" presName="hierChild5" presStyleCnt="0"/>
      <dgm:spPr/>
    </dgm:pt>
    <dgm:pt modelId="{55210F93-5B17-9B4C-BD3C-6B03F6492CF0}" type="pres">
      <dgm:prSet presAssocID="{449F125D-B488-4FDD-8E5B-9D83A53C7FBB}" presName="hierChild3" presStyleCnt="0"/>
      <dgm:spPr/>
    </dgm:pt>
    <dgm:pt modelId="{57AAE300-A43D-B442-A783-AAC967E25FD3}" type="pres">
      <dgm:prSet presAssocID="{3252DC57-19C3-4D15-8C64-AF9574A225BF}" presName="hierRoot1" presStyleCnt="0">
        <dgm:presLayoutVars>
          <dgm:hierBranch val="init"/>
        </dgm:presLayoutVars>
      </dgm:prSet>
      <dgm:spPr/>
    </dgm:pt>
    <dgm:pt modelId="{769FB52D-FAE4-4449-BF4E-67F41271CD20}" type="pres">
      <dgm:prSet presAssocID="{3252DC57-19C3-4D15-8C64-AF9574A225BF}" presName="rootComposite1" presStyleCnt="0"/>
      <dgm:spPr/>
    </dgm:pt>
    <dgm:pt modelId="{92D44702-F2DF-FE45-B430-0FA884E3E402}" type="pres">
      <dgm:prSet presAssocID="{3252DC57-19C3-4D15-8C64-AF9574A225BF}" presName="rootText1" presStyleLbl="node0" presStyleIdx="2" presStyleCnt="3">
        <dgm:presLayoutVars>
          <dgm:chPref val="3"/>
        </dgm:presLayoutVars>
      </dgm:prSet>
      <dgm:spPr/>
    </dgm:pt>
    <dgm:pt modelId="{356E7D16-2B43-6746-897A-5404647977A7}" type="pres">
      <dgm:prSet presAssocID="{3252DC57-19C3-4D15-8C64-AF9574A225BF}" presName="rootConnector1" presStyleLbl="node1" presStyleIdx="0" presStyleCnt="0"/>
      <dgm:spPr/>
    </dgm:pt>
    <dgm:pt modelId="{29681BD8-5AF5-7E41-8D3D-B4FCAC033F6D}" type="pres">
      <dgm:prSet presAssocID="{3252DC57-19C3-4D15-8C64-AF9574A225BF}" presName="hierChild2" presStyleCnt="0"/>
      <dgm:spPr/>
    </dgm:pt>
    <dgm:pt modelId="{175C69B2-EEA6-9A4D-8FE3-CB5EABAC7B20}" type="pres">
      <dgm:prSet presAssocID="{37F34833-1619-4D35-9CE5-6A1331BCC9BB}" presName="Name64" presStyleLbl="parChTrans1D2" presStyleIdx="2" presStyleCnt="3"/>
      <dgm:spPr/>
    </dgm:pt>
    <dgm:pt modelId="{373C8B84-C4FB-F845-B2B1-464533019028}" type="pres">
      <dgm:prSet presAssocID="{649E00B1-FF67-4065-BC29-2FE04D05DF6B}" presName="hierRoot2" presStyleCnt="0">
        <dgm:presLayoutVars>
          <dgm:hierBranch val="init"/>
        </dgm:presLayoutVars>
      </dgm:prSet>
      <dgm:spPr/>
    </dgm:pt>
    <dgm:pt modelId="{CCC9EBDF-3220-8C45-AFEE-B5834C6F4CEC}" type="pres">
      <dgm:prSet presAssocID="{649E00B1-FF67-4065-BC29-2FE04D05DF6B}" presName="rootComposite" presStyleCnt="0"/>
      <dgm:spPr/>
    </dgm:pt>
    <dgm:pt modelId="{EE0D8D1C-7047-A94E-9394-0A521A9F45FF}" type="pres">
      <dgm:prSet presAssocID="{649E00B1-FF67-4065-BC29-2FE04D05DF6B}" presName="rootText" presStyleLbl="node2" presStyleIdx="2" presStyleCnt="3">
        <dgm:presLayoutVars>
          <dgm:chPref val="3"/>
        </dgm:presLayoutVars>
      </dgm:prSet>
      <dgm:spPr/>
    </dgm:pt>
    <dgm:pt modelId="{5E596985-ED6E-9546-83A3-B858D1D0278B}" type="pres">
      <dgm:prSet presAssocID="{649E00B1-FF67-4065-BC29-2FE04D05DF6B}" presName="rootConnector" presStyleLbl="node2" presStyleIdx="2" presStyleCnt="3"/>
      <dgm:spPr/>
    </dgm:pt>
    <dgm:pt modelId="{13F260E4-ED56-8241-AAD5-8473A3CC6F8D}" type="pres">
      <dgm:prSet presAssocID="{649E00B1-FF67-4065-BC29-2FE04D05DF6B}" presName="hierChild4" presStyleCnt="0"/>
      <dgm:spPr/>
    </dgm:pt>
    <dgm:pt modelId="{F96DBF02-3530-9647-8E87-C6761A365070}" type="pres">
      <dgm:prSet presAssocID="{649E00B1-FF67-4065-BC29-2FE04D05DF6B}" presName="hierChild5" presStyleCnt="0"/>
      <dgm:spPr/>
    </dgm:pt>
    <dgm:pt modelId="{5F25C06C-3BF6-454C-A9E3-EBFB28209506}" type="pres">
      <dgm:prSet presAssocID="{3252DC57-19C3-4D15-8C64-AF9574A225BF}" presName="hierChild3" presStyleCnt="0"/>
      <dgm:spPr/>
    </dgm:pt>
  </dgm:ptLst>
  <dgm:cxnLst>
    <dgm:cxn modelId="{D365CE10-15A2-0042-832C-A78793F874A7}" type="presOf" srcId="{F6EDCB32-E3DB-404B-9217-D7EB8634509D}" destId="{B4EA79D1-6A40-4043-98D4-3AA968312D09}" srcOrd="0" destOrd="0" presId="urn:microsoft.com/office/officeart/2009/3/layout/HorizontalOrganizationChart"/>
    <dgm:cxn modelId="{ED34B52B-415B-4A6D-97E4-009AD661E4C6}" srcId="{F6EDCB32-E3DB-404B-9217-D7EB8634509D}" destId="{3252DC57-19C3-4D15-8C64-AF9574A225BF}" srcOrd="2" destOrd="0" parTransId="{98C290A1-ECC6-40C7-B4EA-11CBC8699876}" sibTransId="{4709F392-8B58-4BDB-ABF0-5C96C9CFAC68}"/>
    <dgm:cxn modelId="{89155E38-689E-ED46-84F8-4CB691D87490}" type="presOf" srcId="{649E00B1-FF67-4065-BC29-2FE04D05DF6B}" destId="{5E596985-ED6E-9546-83A3-B858D1D0278B}" srcOrd="1" destOrd="0" presId="urn:microsoft.com/office/officeart/2009/3/layout/HorizontalOrganizationChart"/>
    <dgm:cxn modelId="{BDF33F3A-F9D8-4D55-9773-D3DD4784BEF5}" srcId="{F6EDCB32-E3DB-404B-9217-D7EB8634509D}" destId="{449F125D-B488-4FDD-8E5B-9D83A53C7FBB}" srcOrd="1" destOrd="0" parTransId="{FE02AD66-8DBE-4408-B3EC-EDD4B90AC7CC}" sibTransId="{281FBE0D-4B8C-4884-B79E-AD9FD6752EBF}"/>
    <dgm:cxn modelId="{7F2DD143-2343-044D-83DD-358C92336E4D}" type="presOf" srcId="{FB0615D7-74D0-45CB-9A4A-14D9F81CB849}" destId="{6B768F41-8F4F-A749-8D09-ADC4BDC5C021}" srcOrd="0" destOrd="0" presId="urn:microsoft.com/office/officeart/2009/3/layout/HorizontalOrganizationChart"/>
    <dgm:cxn modelId="{DB985C4B-0CBA-1A4F-80EA-5B6C1455CBB1}" type="presOf" srcId="{7B4497E8-3119-4563-A8C9-AC758AB574E3}" destId="{FD76E9D3-64A0-B947-AD92-6785E31EE576}" srcOrd="0" destOrd="0" presId="urn:microsoft.com/office/officeart/2009/3/layout/HorizontalOrganizationChart"/>
    <dgm:cxn modelId="{F6500B57-4EE9-BE4E-B2B6-720A0E56E3E3}" type="presOf" srcId="{3252DC57-19C3-4D15-8C64-AF9574A225BF}" destId="{356E7D16-2B43-6746-897A-5404647977A7}" srcOrd="1" destOrd="0" presId="urn:microsoft.com/office/officeart/2009/3/layout/HorizontalOrganizationChart"/>
    <dgm:cxn modelId="{B85CDE59-91FD-40F0-AD84-61B32FA34E23}" srcId="{3252DC57-19C3-4D15-8C64-AF9574A225BF}" destId="{649E00B1-FF67-4065-BC29-2FE04D05DF6B}" srcOrd="0" destOrd="0" parTransId="{37F34833-1619-4D35-9CE5-6A1331BCC9BB}" sibTransId="{05723578-1DA3-4E3D-A53A-FDFCF0A886CF}"/>
    <dgm:cxn modelId="{C442E576-D522-E344-AF8D-C21D7EEAA7F8}" type="presOf" srcId="{9FFCF23C-C85B-4894-B076-004B26BD58DE}" destId="{B18B9D60-4825-EF4D-955D-7B7D1E4D4652}" srcOrd="1" destOrd="0" presId="urn:microsoft.com/office/officeart/2009/3/layout/HorizontalOrganizationChart"/>
    <dgm:cxn modelId="{5A32377B-3E0B-4667-999E-A8FBED4752D5}" srcId="{449F125D-B488-4FDD-8E5B-9D83A53C7FBB}" destId="{7B4497E8-3119-4563-A8C9-AC758AB574E3}" srcOrd="0" destOrd="0" parTransId="{FB0615D7-74D0-45CB-9A4A-14D9F81CB849}" sibTransId="{93CBE8AC-2C0D-4CDA-A7AB-67CFE2141114}"/>
    <dgm:cxn modelId="{4575F381-B193-8D4D-BBEF-EE11C2B8C956}" type="presOf" srcId="{104A655A-BCD4-49D1-BF28-B12A735C90F9}" destId="{1DDA2086-6AB2-294F-ADB6-A7E7F6E17A38}" srcOrd="1" destOrd="0" presId="urn:microsoft.com/office/officeart/2009/3/layout/HorizontalOrganizationChart"/>
    <dgm:cxn modelId="{C8746E9B-441A-444C-9203-1E787D3A3629}" type="presOf" srcId="{37F34833-1619-4D35-9CE5-6A1331BCC9BB}" destId="{175C69B2-EEA6-9A4D-8FE3-CB5EABAC7B20}" srcOrd="0" destOrd="0" presId="urn:microsoft.com/office/officeart/2009/3/layout/HorizontalOrganizationChart"/>
    <dgm:cxn modelId="{720683BC-7F63-DC4D-AF79-2B74E8DE4782}" type="presOf" srcId="{7B4497E8-3119-4563-A8C9-AC758AB574E3}" destId="{0E1F7692-2B00-A14A-BB32-156F42CBC54C}" srcOrd="1" destOrd="0" presId="urn:microsoft.com/office/officeart/2009/3/layout/HorizontalOrganizationChart"/>
    <dgm:cxn modelId="{57A859CE-9DE8-CF47-8816-632EF2761A73}" type="presOf" srcId="{449F125D-B488-4FDD-8E5B-9D83A53C7FBB}" destId="{41468630-681B-0042-B439-DB20FD99DEA7}" srcOrd="0" destOrd="0" presId="urn:microsoft.com/office/officeart/2009/3/layout/HorizontalOrganizationChart"/>
    <dgm:cxn modelId="{A788C6D6-8B37-C844-8C5B-57D6526A0E15}" type="presOf" srcId="{649E00B1-FF67-4065-BC29-2FE04D05DF6B}" destId="{EE0D8D1C-7047-A94E-9394-0A521A9F45FF}" srcOrd="0" destOrd="0" presId="urn:microsoft.com/office/officeart/2009/3/layout/HorizontalOrganizationChart"/>
    <dgm:cxn modelId="{CD4DAEDC-2DC8-C945-9F69-39DB0D1FA069}" type="presOf" srcId="{104A655A-BCD4-49D1-BF28-B12A735C90F9}" destId="{A540F788-9082-8845-BF69-A8166E2B18D7}" srcOrd="0" destOrd="0" presId="urn:microsoft.com/office/officeart/2009/3/layout/HorizontalOrganizationChart"/>
    <dgm:cxn modelId="{C601F8DF-609E-44FD-A01E-D110D1079E2D}" srcId="{F6EDCB32-E3DB-404B-9217-D7EB8634509D}" destId="{104A655A-BCD4-49D1-BF28-B12A735C90F9}" srcOrd="0" destOrd="0" parTransId="{96CACE22-72C6-4B9A-9B86-6329B8D772A5}" sibTransId="{35A42431-53CB-4D21-B4F8-15679982BA66}"/>
    <dgm:cxn modelId="{B730B1E0-84C5-E348-BDDA-5725C5789639}" type="presOf" srcId="{9FFCF23C-C85B-4894-B076-004B26BD58DE}" destId="{F381878D-50D3-F345-8FAD-DD97826D39EB}" srcOrd="0" destOrd="0" presId="urn:microsoft.com/office/officeart/2009/3/layout/HorizontalOrganizationChart"/>
    <dgm:cxn modelId="{02A215EF-FE76-4EC0-815D-CBEDC22DEA18}" srcId="{449F125D-B488-4FDD-8E5B-9D83A53C7FBB}" destId="{9FFCF23C-C85B-4894-B076-004B26BD58DE}" srcOrd="1" destOrd="0" parTransId="{F9B7927F-D250-4BA1-A700-3B15DE2EE96A}" sibTransId="{736CB7C1-B08B-4C59-BC72-AE87392388DF}"/>
    <dgm:cxn modelId="{977557EF-AA98-C547-AF1F-0088999C1E51}" type="presOf" srcId="{F9B7927F-D250-4BA1-A700-3B15DE2EE96A}" destId="{B0A7012A-A9C7-B541-90AE-A842422FE19C}" srcOrd="0" destOrd="0" presId="urn:microsoft.com/office/officeart/2009/3/layout/HorizontalOrganizationChart"/>
    <dgm:cxn modelId="{98802BF3-849C-154C-AA10-314E693D195C}" type="presOf" srcId="{3252DC57-19C3-4D15-8C64-AF9574A225BF}" destId="{92D44702-F2DF-FE45-B430-0FA884E3E402}" srcOrd="0" destOrd="0" presId="urn:microsoft.com/office/officeart/2009/3/layout/HorizontalOrganizationChart"/>
    <dgm:cxn modelId="{8FAD18F7-7BC0-FC4C-80C0-03D52E5A1EA1}" type="presOf" srcId="{449F125D-B488-4FDD-8E5B-9D83A53C7FBB}" destId="{412F10A9-8DB4-6D4B-BF72-4D699235003C}" srcOrd="1" destOrd="0" presId="urn:microsoft.com/office/officeart/2009/3/layout/HorizontalOrganizationChart"/>
    <dgm:cxn modelId="{0C9B6A03-8AEE-864A-B729-A9D75E495530}" type="presParOf" srcId="{B4EA79D1-6A40-4043-98D4-3AA968312D09}" destId="{AFD40A07-193F-8A47-96C6-E8631F65DF1F}" srcOrd="0" destOrd="0" presId="urn:microsoft.com/office/officeart/2009/3/layout/HorizontalOrganizationChart"/>
    <dgm:cxn modelId="{FED9B240-3841-5645-B7C9-1CB1BAB8D080}" type="presParOf" srcId="{AFD40A07-193F-8A47-96C6-E8631F65DF1F}" destId="{CBA72F26-AA3F-214D-BAA9-3496F1EDACAE}" srcOrd="0" destOrd="0" presId="urn:microsoft.com/office/officeart/2009/3/layout/HorizontalOrganizationChart"/>
    <dgm:cxn modelId="{160945D5-ABF0-E349-9A44-B71EAA44B005}" type="presParOf" srcId="{CBA72F26-AA3F-214D-BAA9-3496F1EDACAE}" destId="{A540F788-9082-8845-BF69-A8166E2B18D7}" srcOrd="0" destOrd="0" presId="urn:microsoft.com/office/officeart/2009/3/layout/HorizontalOrganizationChart"/>
    <dgm:cxn modelId="{64834DD0-7104-3E45-A122-7EB91DF736B7}" type="presParOf" srcId="{CBA72F26-AA3F-214D-BAA9-3496F1EDACAE}" destId="{1DDA2086-6AB2-294F-ADB6-A7E7F6E17A38}" srcOrd="1" destOrd="0" presId="urn:microsoft.com/office/officeart/2009/3/layout/HorizontalOrganizationChart"/>
    <dgm:cxn modelId="{112FC1C9-21F4-7B4E-AEA9-ACF56520EB3F}" type="presParOf" srcId="{AFD40A07-193F-8A47-96C6-E8631F65DF1F}" destId="{64C6910D-928C-B042-BFD2-9D04376EA29D}" srcOrd="1" destOrd="0" presId="urn:microsoft.com/office/officeart/2009/3/layout/HorizontalOrganizationChart"/>
    <dgm:cxn modelId="{A30A6D2F-D9B4-024C-A667-8863727C9066}" type="presParOf" srcId="{AFD40A07-193F-8A47-96C6-E8631F65DF1F}" destId="{531180B7-E127-EE47-80C0-7673BC378998}" srcOrd="2" destOrd="0" presId="urn:microsoft.com/office/officeart/2009/3/layout/HorizontalOrganizationChart"/>
    <dgm:cxn modelId="{253DC9B3-262D-5846-BB0D-0567CA22B0C2}" type="presParOf" srcId="{B4EA79D1-6A40-4043-98D4-3AA968312D09}" destId="{56FA8BAE-A371-A444-A360-FFE47C8C5114}" srcOrd="1" destOrd="0" presId="urn:microsoft.com/office/officeart/2009/3/layout/HorizontalOrganizationChart"/>
    <dgm:cxn modelId="{73880877-45A1-0744-BE0D-A564B2AEA1ED}" type="presParOf" srcId="{56FA8BAE-A371-A444-A360-FFE47C8C5114}" destId="{7F5EC896-89DB-004E-A8B9-4C582FDD41F1}" srcOrd="0" destOrd="0" presId="urn:microsoft.com/office/officeart/2009/3/layout/HorizontalOrganizationChart"/>
    <dgm:cxn modelId="{13DA055C-EB86-4B46-A341-76BBECAD6BCB}" type="presParOf" srcId="{7F5EC896-89DB-004E-A8B9-4C582FDD41F1}" destId="{41468630-681B-0042-B439-DB20FD99DEA7}" srcOrd="0" destOrd="0" presId="urn:microsoft.com/office/officeart/2009/3/layout/HorizontalOrganizationChart"/>
    <dgm:cxn modelId="{2E4597B3-B163-6242-BC3F-0084A8C9A346}" type="presParOf" srcId="{7F5EC896-89DB-004E-A8B9-4C582FDD41F1}" destId="{412F10A9-8DB4-6D4B-BF72-4D699235003C}" srcOrd="1" destOrd="0" presId="urn:microsoft.com/office/officeart/2009/3/layout/HorizontalOrganizationChart"/>
    <dgm:cxn modelId="{0F797617-D69B-FE4D-90BA-4E5A616A5FC2}" type="presParOf" srcId="{56FA8BAE-A371-A444-A360-FFE47C8C5114}" destId="{E70B8441-FC97-1F4D-A908-1714C960D8D2}" srcOrd="1" destOrd="0" presId="urn:microsoft.com/office/officeart/2009/3/layout/HorizontalOrganizationChart"/>
    <dgm:cxn modelId="{6162BA3F-9F6B-E647-B8B9-E182B568CB17}" type="presParOf" srcId="{E70B8441-FC97-1F4D-A908-1714C960D8D2}" destId="{6B768F41-8F4F-A749-8D09-ADC4BDC5C021}" srcOrd="0" destOrd="0" presId="urn:microsoft.com/office/officeart/2009/3/layout/HorizontalOrganizationChart"/>
    <dgm:cxn modelId="{FCC9DB0E-7A47-F447-AE74-DCEE3AA89EA4}" type="presParOf" srcId="{E70B8441-FC97-1F4D-A908-1714C960D8D2}" destId="{82F04F34-9309-AB43-BCB5-65F08A9F395D}" srcOrd="1" destOrd="0" presId="urn:microsoft.com/office/officeart/2009/3/layout/HorizontalOrganizationChart"/>
    <dgm:cxn modelId="{EB955B96-6F2F-C84F-8E1B-B5E9837B7C07}" type="presParOf" srcId="{82F04F34-9309-AB43-BCB5-65F08A9F395D}" destId="{A8FB7040-7CC2-6A4E-A222-DA18F662FF17}" srcOrd="0" destOrd="0" presId="urn:microsoft.com/office/officeart/2009/3/layout/HorizontalOrganizationChart"/>
    <dgm:cxn modelId="{4C168FC9-B0DB-5341-BFD8-4FAF94939A5A}" type="presParOf" srcId="{A8FB7040-7CC2-6A4E-A222-DA18F662FF17}" destId="{FD76E9D3-64A0-B947-AD92-6785E31EE576}" srcOrd="0" destOrd="0" presId="urn:microsoft.com/office/officeart/2009/3/layout/HorizontalOrganizationChart"/>
    <dgm:cxn modelId="{03882516-A6AA-C14A-BCDB-7F51E814F29D}" type="presParOf" srcId="{A8FB7040-7CC2-6A4E-A222-DA18F662FF17}" destId="{0E1F7692-2B00-A14A-BB32-156F42CBC54C}" srcOrd="1" destOrd="0" presId="urn:microsoft.com/office/officeart/2009/3/layout/HorizontalOrganizationChart"/>
    <dgm:cxn modelId="{9B476D54-830F-0E41-A21F-90042D4F0CC7}" type="presParOf" srcId="{82F04F34-9309-AB43-BCB5-65F08A9F395D}" destId="{3E0D177F-85E6-054E-AE34-FE1E915381E2}" srcOrd="1" destOrd="0" presId="urn:microsoft.com/office/officeart/2009/3/layout/HorizontalOrganizationChart"/>
    <dgm:cxn modelId="{C13604A4-E12C-5B40-B959-934E62DF5704}" type="presParOf" srcId="{82F04F34-9309-AB43-BCB5-65F08A9F395D}" destId="{E5F59D5D-B8F3-4F45-91CF-CE902C8E2B9C}" srcOrd="2" destOrd="0" presId="urn:microsoft.com/office/officeart/2009/3/layout/HorizontalOrganizationChart"/>
    <dgm:cxn modelId="{11874C16-A4C2-634A-A9AB-8CFD4EC3DADF}" type="presParOf" srcId="{E70B8441-FC97-1F4D-A908-1714C960D8D2}" destId="{B0A7012A-A9C7-B541-90AE-A842422FE19C}" srcOrd="2" destOrd="0" presId="urn:microsoft.com/office/officeart/2009/3/layout/HorizontalOrganizationChart"/>
    <dgm:cxn modelId="{827BC3CC-07C5-7342-9864-3E6168E6CFCA}" type="presParOf" srcId="{E70B8441-FC97-1F4D-A908-1714C960D8D2}" destId="{A57311D3-2D83-3B4F-A079-9A890E6DD65F}" srcOrd="3" destOrd="0" presId="urn:microsoft.com/office/officeart/2009/3/layout/HorizontalOrganizationChart"/>
    <dgm:cxn modelId="{E6F8D1D4-0C36-8546-BD14-DB8FB15CA1F4}" type="presParOf" srcId="{A57311D3-2D83-3B4F-A079-9A890E6DD65F}" destId="{ED983143-F3BE-6246-B3DE-8B8B98DA681D}" srcOrd="0" destOrd="0" presId="urn:microsoft.com/office/officeart/2009/3/layout/HorizontalOrganizationChart"/>
    <dgm:cxn modelId="{E05C306C-0664-E84E-85BF-EF4F07F09486}" type="presParOf" srcId="{ED983143-F3BE-6246-B3DE-8B8B98DA681D}" destId="{F381878D-50D3-F345-8FAD-DD97826D39EB}" srcOrd="0" destOrd="0" presId="urn:microsoft.com/office/officeart/2009/3/layout/HorizontalOrganizationChart"/>
    <dgm:cxn modelId="{ABD66AA9-FFC1-2842-BBD1-9D28EE988A51}" type="presParOf" srcId="{ED983143-F3BE-6246-B3DE-8B8B98DA681D}" destId="{B18B9D60-4825-EF4D-955D-7B7D1E4D4652}" srcOrd="1" destOrd="0" presId="urn:microsoft.com/office/officeart/2009/3/layout/HorizontalOrganizationChart"/>
    <dgm:cxn modelId="{37796F76-586A-774F-9DB2-CE49DCA3CD96}" type="presParOf" srcId="{A57311D3-2D83-3B4F-A079-9A890E6DD65F}" destId="{DDFB550D-A2AE-CA48-9A00-C8036E843769}" srcOrd="1" destOrd="0" presId="urn:microsoft.com/office/officeart/2009/3/layout/HorizontalOrganizationChart"/>
    <dgm:cxn modelId="{C5D68A2D-8B22-7343-A4B5-010EE0D6F878}" type="presParOf" srcId="{A57311D3-2D83-3B4F-A079-9A890E6DD65F}" destId="{56E0AD7F-211E-4F4E-BEB6-6D14A6A78C96}" srcOrd="2" destOrd="0" presId="urn:microsoft.com/office/officeart/2009/3/layout/HorizontalOrganizationChart"/>
    <dgm:cxn modelId="{1F29FD03-4844-CA48-ACAF-5F14210CCF18}" type="presParOf" srcId="{56FA8BAE-A371-A444-A360-FFE47C8C5114}" destId="{55210F93-5B17-9B4C-BD3C-6B03F6492CF0}" srcOrd="2" destOrd="0" presId="urn:microsoft.com/office/officeart/2009/3/layout/HorizontalOrganizationChart"/>
    <dgm:cxn modelId="{3A0CD1FC-B3BB-C24C-8677-AA4057D393D1}" type="presParOf" srcId="{B4EA79D1-6A40-4043-98D4-3AA968312D09}" destId="{57AAE300-A43D-B442-A783-AAC967E25FD3}" srcOrd="2" destOrd="0" presId="urn:microsoft.com/office/officeart/2009/3/layout/HorizontalOrganizationChart"/>
    <dgm:cxn modelId="{25A483BF-ECAF-AC47-8A6A-5AB4B84144B0}" type="presParOf" srcId="{57AAE300-A43D-B442-A783-AAC967E25FD3}" destId="{769FB52D-FAE4-4449-BF4E-67F41271CD20}" srcOrd="0" destOrd="0" presId="urn:microsoft.com/office/officeart/2009/3/layout/HorizontalOrganizationChart"/>
    <dgm:cxn modelId="{6BBE4B64-1F85-3B4C-A768-60F4E5EC5054}" type="presParOf" srcId="{769FB52D-FAE4-4449-BF4E-67F41271CD20}" destId="{92D44702-F2DF-FE45-B430-0FA884E3E402}" srcOrd="0" destOrd="0" presId="urn:microsoft.com/office/officeart/2009/3/layout/HorizontalOrganizationChart"/>
    <dgm:cxn modelId="{175E98AC-AE36-B547-84E8-4F8FFC0A5859}" type="presParOf" srcId="{769FB52D-FAE4-4449-BF4E-67F41271CD20}" destId="{356E7D16-2B43-6746-897A-5404647977A7}" srcOrd="1" destOrd="0" presId="urn:microsoft.com/office/officeart/2009/3/layout/HorizontalOrganizationChart"/>
    <dgm:cxn modelId="{6BABAC75-1875-D540-9B85-F9F29DE86129}" type="presParOf" srcId="{57AAE300-A43D-B442-A783-AAC967E25FD3}" destId="{29681BD8-5AF5-7E41-8D3D-B4FCAC033F6D}" srcOrd="1" destOrd="0" presId="urn:microsoft.com/office/officeart/2009/3/layout/HorizontalOrganizationChart"/>
    <dgm:cxn modelId="{0D0F7FA0-B28A-F14C-9E34-8D8E3F469FDD}" type="presParOf" srcId="{29681BD8-5AF5-7E41-8D3D-B4FCAC033F6D}" destId="{175C69B2-EEA6-9A4D-8FE3-CB5EABAC7B20}" srcOrd="0" destOrd="0" presId="urn:microsoft.com/office/officeart/2009/3/layout/HorizontalOrganizationChart"/>
    <dgm:cxn modelId="{19C5E6BF-B799-7C4E-8AD7-84EE99A4B64A}" type="presParOf" srcId="{29681BD8-5AF5-7E41-8D3D-B4FCAC033F6D}" destId="{373C8B84-C4FB-F845-B2B1-464533019028}" srcOrd="1" destOrd="0" presId="urn:microsoft.com/office/officeart/2009/3/layout/HorizontalOrganizationChart"/>
    <dgm:cxn modelId="{8B8A137F-A585-EF44-8DD9-F2B99B0CD870}" type="presParOf" srcId="{373C8B84-C4FB-F845-B2B1-464533019028}" destId="{CCC9EBDF-3220-8C45-AFEE-B5834C6F4CEC}" srcOrd="0" destOrd="0" presId="urn:microsoft.com/office/officeart/2009/3/layout/HorizontalOrganizationChart"/>
    <dgm:cxn modelId="{340A52DA-1F4F-CC4E-B8D5-618637009F92}" type="presParOf" srcId="{CCC9EBDF-3220-8C45-AFEE-B5834C6F4CEC}" destId="{EE0D8D1C-7047-A94E-9394-0A521A9F45FF}" srcOrd="0" destOrd="0" presId="urn:microsoft.com/office/officeart/2009/3/layout/HorizontalOrganizationChart"/>
    <dgm:cxn modelId="{FA08A2B5-F1AA-F84B-9BD2-CB37008B859B}" type="presParOf" srcId="{CCC9EBDF-3220-8C45-AFEE-B5834C6F4CEC}" destId="{5E596985-ED6E-9546-83A3-B858D1D0278B}" srcOrd="1" destOrd="0" presId="urn:microsoft.com/office/officeart/2009/3/layout/HorizontalOrganizationChart"/>
    <dgm:cxn modelId="{0BF3BDEF-6509-724F-BFDA-546092476CCD}" type="presParOf" srcId="{373C8B84-C4FB-F845-B2B1-464533019028}" destId="{13F260E4-ED56-8241-AAD5-8473A3CC6F8D}" srcOrd="1" destOrd="0" presId="urn:microsoft.com/office/officeart/2009/3/layout/HorizontalOrganizationChart"/>
    <dgm:cxn modelId="{BAFB478A-1756-1647-9F87-3BF5CA8AE52E}" type="presParOf" srcId="{373C8B84-C4FB-F845-B2B1-464533019028}" destId="{F96DBF02-3530-9647-8E87-C6761A365070}" srcOrd="2" destOrd="0" presId="urn:microsoft.com/office/officeart/2009/3/layout/HorizontalOrganizationChart"/>
    <dgm:cxn modelId="{E3EE6201-D2F6-0F4E-BFF5-3158627DA532}" type="presParOf" srcId="{57AAE300-A43D-B442-A783-AAC967E25FD3}" destId="{5F25C06C-3BF6-454C-A9E3-EBFB28209506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D89807-FE1E-4F3F-82F8-E99A65358AC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5B95E3-5C8A-4F1C-98E3-830C89D7AC5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Feedback</a:t>
          </a:r>
          <a:endParaRPr lang="en-US"/>
        </a:p>
      </dgm:t>
    </dgm:pt>
    <dgm:pt modelId="{81CADF09-22DB-458D-963B-ABEF8D3A7096}" type="parTrans" cxnId="{ED8E94FC-0E52-4A64-9112-8402CD66E6C4}">
      <dgm:prSet/>
      <dgm:spPr/>
      <dgm:t>
        <a:bodyPr/>
        <a:lstStyle/>
        <a:p>
          <a:endParaRPr lang="en-US"/>
        </a:p>
      </dgm:t>
    </dgm:pt>
    <dgm:pt modelId="{A1CB6D6B-2E57-4A7A-84E4-308E5A9C15FD}" type="sibTrans" cxnId="{ED8E94FC-0E52-4A64-9112-8402CD66E6C4}">
      <dgm:prSet/>
      <dgm:spPr/>
      <dgm:t>
        <a:bodyPr/>
        <a:lstStyle/>
        <a:p>
          <a:endParaRPr lang="en-US"/>
        </a:p>
      </dgm:t>
    </dgm:pt>
    <dgm:pt modelId="{DA330828-F54C-4F00-971D-B4325DDCA03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Difficultés rencontrées</a:t>
          </a:r>
          <a:endParaRPr lang="en-US"/>
        </a:p>
      </dgm:t>
    </dgm:pt>
    <dgm:pt modelId="{6AC9BF29-276A-459D-9D19-7CFA04FF064B}" type="parTrans" cxnId="{7FB53197-446A-44A4-AF38-B7961EB061ED}">
      <dgm:prSet/>
      <dgm:spPr/>
      <dgm:t>
        <a:bodyPr/>
        <a:lstStyle/>
        <a:p>
          <a:endParaRPr lang="en-US"/>
        </a:p>
      </dgm:t>
    </dgm:pt>
    <dgm:pt modelId="{7CA5C1D2-9F94-40BD-8A61-4539873ED5F6}" type="sibTrans" cxnId="{7FB53197-446A-44A4-AF38-B7961EB061ED}">
      <dgm:prSet/>
      <dgm:spPr/>
      <dgm:t>
        <a:bodyPr/>
        <a:lstStyle/>
        <a:p>
          <a:endParaRPr lang="en-US"/>
        </a:p>
      </dgm:t>
    </dgm:pt>
    <dgm:pt modelId="{710CA82D-FF97-494B-A665-298C8D87181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Et après ?</a:t>
          </a:r>
          <a:endParaRPr lang="en-US"/>
        </a:p>
      </dgm:t>
    </dgm:pt>
    <dgm:pt modelId="{546A2A65-2620-417C-9627-1CE5CD82D023}" type="parTrans" cxnId="{E42C75B6-6752-4106-B2D8-0A89F802B19E}">
      <dgm:prSet/>
      <dgm:spPr/>
      <dgm:t>
        <a:bodyPr/>
        <a:lstStyle/>
        <a:p>
          <a:endParaRPr lang="en-US"/>
        </a:p>
      </dgm:t>
    </dgm:pt>
    <dgm:pt modelId="{13975979-294C-43C2-9DC0-C8CA91AAFC6C}" type="sibTrans" cxnId="{E42C75B6-6752-4106-B2D8-0A89F802B19E}">
      <dgm:prSet/>
      <dgm:spPr/>
      <dgm:t>
        <a:bodyPr/>
        <a:lstStyle/>
        <a:p>
          <a:endParaRPr lang="en-US"/>
        </a:p>
      </dgm:t>
    </dgm:pt>
    <dgm:pt modelId="{6CF416EE-704E-4AD5-8603-FFBCC7BC54B3}" type="pres">
      <dgm:prSet presAssocID="{9CD89807-FE1E-4F3F-82F8-E99A65358AC7}" presName="root" presStyleCnt="0">
        <dgm:presLayoutVars>
          <dgm:dir/>
          <dgm:resizeHandles val="exact"/>
        </dgm:presLayoutVars>
      </dgm:prSet>
      <dgm:spPr/>
    </dgm:pt>
    <dgm:pt modelId="{D0B23954-8E16-4F5B-9FFF-BCEA15229B7F}" type="pres">
      <dgm:prSet presAssocID="{515B95E3-5C8A-4F1C-98E3-830C89D7AC52}" presName="compNode" presStyleCnt="0"/>
      <dgm:spPr/>
    </dgm:pt>
    <dgm:pt modelId="{53BD8E71-F5E8-4666-8B91-86BB2E0CECBC}" type="pres">
      <dgm:prSet presAssocID="{515B95E3-5C8A-4F1C-98E3-830C89D7AC5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5EF1CA6-B191-4F34-82B0-5FEBA06C2D5D}" type="pres">
      <dgm:prSet presAssocID="{515B95E3-5C8A-4F1C-98E3-830C89D7AC52}" presName="spaceRect" presStyleCnt="0"/>
      <dgm:spPr/>
    </dgm:pt>
    <dgm:pt modelId="{7BE45E87-C81C-44F7-B299-49DF68DCC7E2}" type="pres">
      <dgm:prSet presAssocID="{515B95E3-5C8A-4F1C-98E3-830C89D7AC52}" presName="textRect" presStyleLbl="revTx" presStyleIdx="0" presStyleCnt="3">
        <dgm:presLayoutVars>
          <dgm:chMax val="1"/>
          <dgm:chPref val="1"/>
        </dgm:presLayoutVars>
      </dgm:prSet>
      <dgm:spPr/>
    </dgm:pt>
    <dgm:pt modelId="{537AD2CE-799D-4EBC-99BD-A77C88E8704B}" type="pres">
      <dgm:prSet presAssocID="{A1CB6D6B-2E57-4A7A-84E4-308E5A9C15FD}" presName="sibTrans" presStyleCnt="0"/>
      <dgm:spPr/>
    </dgm:pt>
    <dgm:pt modelId="{87331F92-0A7B-4245-8FA0-0FBEC82AE43C}" type="pres">
      <dgm:prSet presAssocID="{DA330828-F54C-4F00-971D-B4325DDCA034}" presName="compNode" presStyleCnt="0"/>
      <dgm:spPr/>
    </dgm:pt>
    <dgm:pt modelId="{4D203B9C-89D5-4F0D-80E7-53090E1E3F3D}" type="pres">
      <dgm:prSet presAssocID="{DA330828-F54C-4F00-971D-B4325DDCA0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vertissement"/>
        </a:ext>
      </dgm:extLst>
    </dgm:pt>
    <dgm:pt modelId="{5A1A9D98-638F-42EC-A860-FD6213FC6291}" type="pres">
      <dgm:prSet presAssocID="{DA330828-F54C-4F00-971D-B4325DDCA034}" presName="spaceRect" presStyleCnt="0"/>
      <dgm:spPr/>
    </dgm:pt>
    <dgm:pt modelId="{BAB161FD-3AE1-4A7C-9012-A92E6D3E6574}" type="pres">
      <dgm:prSet presAssocID="{DA330828-F54C-4F00-971D-B4325DDCA034}" presName="textRect" presStyleLbl="revTx" presStyleIdx="1" presStyleCnt="3">
        <dgm:presLayoutVars>
          <dgm:chMax val="1"/>
          <dgm:chPref val="1"/>
        </dgm:presLayoutVars>
      </dgm:prSet>
      <dgm:spPr/>
    </dgm:pt>
    <dgm:pt modelId="{EEF8F8F5-58E2-4860-9153-48D6B0EB0D53}" type="pres">
      <dgm:prSet presAssocID="{7CA5C1D2-9F94-40BD-8A61-4539873ED5F6}" presName="sibTrans" presStyleCnt="0"/>
      <dgm:spPr/>
    </dgm:pt>
    <dgm:pt modelId="{5192CA22-88C3-4685-95C2-D81D9B7CFADE}" type="pres">
      <dgm:prSet presAssocID="{710CA82D-FF97-494B-A665-298C8D871814}" presName="compNode" presStyleCnt="0"/>
      <dgm:spPr/>
    </dgm:pt>
    <dgm:pt modelId="{E41A0511-B007-44FE-BB33-7096135F11F2}" type="pres">
      <dgm:prSet presAssocID="{710CA82D-FF97-494B-A665-298C8D87181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ignée de main"/>
        </a:ext>
      </dgm:extLst>
    </dgm:pt>
    <dgm:pt modelId="{22084841-AF53-4629-9017-FA47BC2D57B1}" type="pres">
      <dgm:prSet presAssocID="{710CA82D-FF97-494B-A665-298C8D871814}" presName="spaceRect" presStyleCnt="0"/>
      <dgm:spPr/>
    </dgm:pt>
    <dgm:pt modelId="{2E298E5F-BE89-4635-8FEF-D9A17041727C}" type="pres">
      <dgm:prSet presAssocID="{710CA82D-FF97-494B-A665-298C8D87181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D79D836-F111-4C54-AD28-E7BE28982E4F}" type="presOf" srcId="{DA330828-F54C-4F00-971D-B4325DDCA034}" destId="{BAB161FD-3AE1-4A7C-9012-A92E6D3E6574}" srcOrd="0" destOrd="0" presId="urn:microsoft.com/office/officeart/2018/2/layout/IconLabelList"/>
    <dgm:cxn modelId="{2A59143F-031D-40BE-94F2-A31B64F67249}" type="presOf" srcId="{515B95E3-5C8A-4F1C-98E3-830C89D7AC52}" destId="{7BE45E87-C81C-44F7-B299-49DF68DCC7E2}" srcOrd="0" destOrd="0" presId="urn:microsoft.com/office/officeart/2018/2/layout/IconLabelList"/>
    <dgm:cxn modelId="{8A424646-F185-4D5E-B3B1-F42D87D4B1C8}" type="presOf" srcId="{9CD89807-FE1E-4F3F-82F8-E99A65358AC7}" destId="{6CF416EE-704E-4AD5-8603-FFBCC7BC54B3}" srcOrd="0" destOrd="0" presId="urn:microsoft.com/office/officeart/2018/2/layout/IconLabelList"/>
    <dgm:cxn modelId="{7FB53197-446A-44A4-AF38-B7961EB061ED}" srcId="{9CD89807-FE1E-4F3F-82F8-E99A65358AC7}" destId="{DA330828-F54C-4F00-971D-B4325DDCA034}" srcOrd="1" destOrd="0" parTransId="{6AC9BF29-276A-459D-9D19-7CFA04FF064B}" sibTransId="{7CA5C1D2-9F94-40BD-8A61-4539873ED5F6}"/>
    <dgm:cxn modelId="{E42C75B6-6752-4106-B2D8-0A89F802B19E}" srcId="{9CD89807-FE1E-4F3F-82F8-E99A65358AC7}" destId="{710CA82D-FF97-494B-A665-298C8D871814}" srcOrd="2" destOrd="0" parTransId="{546A2A65-2620-417C-9627-1CE5CD82D023}" sibTransId="{13975979-294C-43C2-9DC0-C8CA91AAFC6C}"/>
    <dgm:cxn modelId="{43D087F2-6CAB-42BA-A996-7803D8921081}" type="presOf" srcId="{710CA82D-FF97-494B-A665-298C8D871814}" destId="{2E298E5F-BE89-4635-8FEF-D9A17041727C}" srcOrd="0" destOrd="0" presId="urn:microsoft.com/office/officeart/2018/2/layout/IconLabelList"/>
    <dgm:cxn modelId="{ED8E94FC-0E52-4A64-9112-8402CD66E6C4}" srcId="{9CD89807-FE1E-4F3F-82F8-E99A65358AC7}" destId="{515B95E3-5C8A-4F1C-98E3-830C89D7AC52}" srcOrd="0" destOrd="0" parTransId="{81CADF09-22DB-458D-963B-ABEF8D3A7096}" sibTransId="{A1CB6D6B-2E57-4A7A-84E4-308E5A9C15FD}"/>
    <dgm:cxn modelId="{E1451128-5751-41B5-98C9-F93948D503F3}" type="presParOf" srcId="{6CF416EE-704E-4AD5-8603-FFBCC7BC54B3}" destId="{D0B23954-8E16-4F5B-9FFF-BCEA15229B7F}" srcOrd="0" destOrd="0" presId="urn:microsoft.com/office/officeart/2018/2/layout/IconLabelList"/>
    <dgm:cxn modelId="{BA543DEE-A182-4680-8C2D-47C43CFBB808}" type="presParOf" srcId="{D0B23954-8E16-4F5B-9FFF-BCEA15229B7F}" destId="{53BD8E71-F5E8-4666-8B91-86BB2E0CECBC}" srcOrd="0" destOrd="0" presId="urn:microsoft.com/office/officeart/2018/2/layout/IconLabelList"/>
    <dgm:cxn modelId="{A63DB486-8D08-41B4-99B5-C3CA45006FD4}" type="presParOf" srcId="{D0B23954-8E16-4F5B-9FFF-BCEA15229B7F}" destId="{95EF1CA6-B191-4F34-82B0-5FEBA06C2D5D}" srcOrd="1" destOrd="0" presId="urn:microsoft.com/office/officeart/2018/2/layout/IconLabelList"/>
    <dgm:cxn modelId="{C777BDAE-BD53-4552-B7D7-3D2A08338CEB}" type="presParOf" srcId="{D0B23954-8E16-4F5B-9FFF-BCEA15229B7F}" destId="{7BE45E87-C81C-44F7-B299-49DF68DCC7E2}" srcOrd="2" destOrd="0" presId="urn:microsoft.com/office/officeart/2018/2/layout/IconLabelList"/>
    <dgm:cxn modelId="{65F6255C-6B54-4E50-8F31-C8FF472BAF7A}" type="presParOf" srcId="{6CF416EE-704E-4AD5-8603-FFBCC7BC54B3}" destId="{537AD2CE-799D-4EBC-99BD-A77C88E8704B}" srcOrd="1" destOrd="0" presId="urn:microsoft.com/office/officeart/2018/2/layout/IconLabelList"/>
    <dgm:cxn modelId="{A4C79178-EC3F-4B9F-941F-07C0A78E5DAE}" type="presParOf" srcId="{6CF416EE-704E-4AD5-8603-FFBCC7BC54B3}" destId="{87331F92-0A7B-4245-8FA0-0FBEC82AE43C}" srcOrd="2" destOrd="0" presId="urn:microsoft.com/office/officeart/2018/2/layout/IconLabelList"/>
    <dgm:cxn modelId="{29DCC04C-19FD-4DCD-9F85-65702EDA41D2}" type="presParOf" srcId="{87331F92-0A7B-4245-8FA0-0FBEC82AE43C}" destId="{4D203B9C-89D5-4F0D-80E7-53090E1E3F3D}" srcOrd="0" destOrd="0" presId="urn:microsoft.com/office/officeart/2018/2/layout/IconLabelList"/>
    <dgm:cxn modelId="{9EB9452A-24AA-4898-8C2F-7EEF07064D6F}" type="presParOf" srcId="{87331F92-0A7B-4245-8FA0-0FBEC82AE43C}" destId="{5A1A9D98-638F-42EC-A860-FD6213FC6291}" srcOrd="1" destOrd="0" presId="urn:microsoft.com/office/officeart/2018/2/layout/IconLabelList"/>
    <dgm:cxn modelId="{0B4F6167-DE0C-434D-BE79-F5F9B2413842}" type="presParOf" srcId="{87331F92-0A7B-4245-8FA0-0FBEC82AE43C}" destId="{BAB161FD-3AE1-4A7C-9012-A92E6D3E6574}" srcOrd="2" destOrd="0" presId="urn:microsoft.com/office/officeart/2018/2/layout/IconLabelList"/>
    <dgm:cxn modelId="{009BB136-4FF6-4EE4-A384-7AB35ED68B82}" type="presParOf" srcId="{6CF416EE-704E-4AD5-8603-FFBCC7BC54B3}" destId="{EEF8F8F5-58E2-4860-9153-48D6B0EB0D53}" srcOrd="3" destOrd="0" presId="urn:microsoft.com/office/officeart/2018/2/layout/IconLabelList"/>
    <dgm:cxn modelId="{16E2B15E-E9F9-4760-8A7B-7C3EABBC2E69}" type="presParOf" srcId="{6CF416EE-704E-4AD5-8603-FFBCC7BC54B3}" destId="{5192CA22-88C3-4685-95C2-D81D9B7CFADE}" srcOrd="4" destOrd="0" presId="urn:microsoft.com/office/officeart/2018/2/layout/IconLabelList"/>
    <dgm:cxn modelId="{89DE3A47-65D5-4F32-A6AB-76684C0165BA}" type="presParOf" srcId="{5192CA22-88C3-4685-95C2-D81D9B7CFADE}" destId="{E41A0511-B007-44FE-BB33-7096135F11F2}" srcOrd="0" destOrd="0" presId="urn:microsoft.com/office/officeart/2018/2/layout/IconLabelList"/>
    <dgm:cxn modelId="{BE6AA418-EC0A-475C-A597-D07646BDCA55}" type="presParOf" srcId="{5192CA22-88C3-4685-95C2-D81D9B7CFADE}" destId="{22084841-AF53-4629-9017-FA47BC2D57B1}" srcOrd="1" destOrd="0" presId="urn:microsoft.com/office/officeart/2018/2/layout/IconLabelList"/>
    <dgm:cxn modelId="{E4D72D11-107D-4DD6-B392-FC2A244B2919}" type="presParOf" srcId="{5192CA22-88C3-4685-95C2-D81D9B7CFADE}" destId="{2E298E5F-BE89-4635-8FEF-D9A1704172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41365-774A-4909-8D86-1646B99E202A}">
      <dsp:nvSpPr>
        <dsp:cNvPr id="0" name=""/>
        <dsp:cNvSpPr/>
      </dsp:nvSpPr>
      <dsp:spPr>
        <a:xfrm>
          <a:off x="0" y="491"/>
          <a:ext cx="9906000" cy="11495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1F4FB-661E-43FD-A721-83EE0B906684}">
      <dsp:nvSpPr>
        <dsp:cNvPr id="0" name=""/>
        <dsp:cNvSpPr/>
      </dsp:nvSpPr>
      <dsp:spPr>
        <a:xfrm>
          <a:off x="347740" y="259141"/>
          <a:ext cx="632255" cy="6322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18AD8D-0C03-4C20-B69A-94262F2F5473}">
      <dsp:nvSpPr>
        <dsp:cNvPr id="0" name=""/>
        <dsp:cNvSpPr/>
      </dsp:nvSpPr>
      <dsp:spPr>
        <a:xfrm>
          <a:off x="1327735" y="491"/>
          <a:ext cx="8578264" cy="114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61" tIns="121661" rIns="121661" bIns="1216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Polices bien lisibles</a:t>
          </a:r>
          <a:endParaRPr lang="en-US" sz="2500" kern="1200"/>
        </a:p>
      </dsp:txBody>
      <dsp:txXfrm>
        <a:off x="1327735" y="491"/>
        <a:ext cx="8578264" cy="1149554"/>
      </dsp:txXfrm>
    </dsp:sp>
    <dsp:sp modelId="{66F3D100-790C-45ED-9E54-B5AC3A1D688C}">
      <dsp:nvSpPr>
        <dsp:cNvPr id="0" name=""/>
        <dsp:cNvSpPr/>
      </dsp:nvSpPr>
      <dsp:spPr>
        <a:xfrm>
          <a:off x="0" y="1437434"/>
          <a:ext cx="9906000" cy="11495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A663B-BB13-499A-B479-C2FADB76B344}">
      <dsp:nvSpPr>
        <dsp:cNvPr id="0" name=""/>
        <dsp:cNvSpPr/>
      </dsp:nvSpPr>
      <dsp:spPr>
        <a:xfrm>
          <a:off x="347740" y="1696084"/>
          <a:ext cx="632255" cy="6322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1DBBF-59FD-4D0B-BDB5-4B75EBE53AC6}">
      <dsp:nvSpPr>
        <dsp:cNvPr id="0" name=""/>
        <dsp:cNvSpPr/>
      </dsp:nvSpPr>
      <dsp:spPr>
        <a:xfrm>
          <a:off x="1327735" y="1437434"/>
          <a:ext cx="8578264" cy="114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61" tIns="121661" rIns="121661" bIns="1216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Titre UITabBar : Chalkboard SE</a:t>
          </a:r>
          <a:endParaRPr lang="en-US" sz="2500" kern="1200"/>
        </a:p>
      </dsp:txBody>
      <dsp:txXfrm>
        <a:off x="1327735" y="1437434"/>
        <a:ext cx="8578264" cy="1149554"/>
      </dsp:txXfrm>
    </dsp:sp>
    <dsp:sp modelId="{BC861127-B209-4B4B-804B-CBE7E0451F5F}">
      <dsp:nvSpPr>
        <dsp:cNvPr id="0" name=""/>
        <dsp:cNvSpPr/>
      </dsp:nvSpPr>
      <dsp:spPr>
        <a:xfrm>
          <a:off x="0" y="2874378"/>
          <a:ext cx="9906000" cy="11495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1EB898-015F-4635-875B-825B24817493}">
      <dsp:nvSpPr>
        <dsp:cNvPr id="0" name=""/>
        <dsp:cNvSpPr/>
      </dsp:nvSpPr>
      <dsp:spPr>
        <a:xfrm>
          <a:off x="347740" y="3133027"/>
          <a:ext cx="632255" cy="63225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CD241-8A1B-40A4-B8F2-8656BB03D923}">
      <dsp:nvSpPr>
        <dsp:cNvPr id="0" name=""/>
        <dsp:cNvSpPr/>
      </dsp:nvSpPr>
      <dsp:spPr>
        <a:xfrm>
          <a:off x="1327735" y="2874378"/>
          <a:ext cx="8578264" cy="114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61" tIns="121661" rIns="121661" bIns="1216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Reste de l’application : Trebuchet MS</a:t>
          </a:r>
          <a:endParaRPr lang="en-US" sz="2500" kern="1200"/>
        </a:p>
      </dsp:txBody>
      <dsp:txXfrm>
        <a:off x="1327735" y="2874378"/>
        <a:ext cx="8578264" cy="11495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F88DF-D070-194D-8490-8A5430A7C340}">
      <dsp:nvSpPr>
        <dsp:cNvPr id="0" name=""/>
        <dsp:cNvSpPr/>
      </dsp:nvSpPr>
      <dsp:spPr>
        <a:xfrm>
          <a:off x="0" y="302679"/>
          <a:ext cx="2320132" cy="139207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Réduction des appels réseau</a:t>
          </a:r>
          <a:endParaRPr lang="en-US" sz="21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/>
            <a:t>La prochaine page ne se charge pas tout de suite</a:t>
          </a:r>
          <a:endParaRPr lang="en-US" sz="1600" kern="1200"/>
        </a:p>
      </dsp:txBody>
      <dsp:txXfrm>
        <a:off x="0" y="302679"/>
        <a:ext cx="2320132" cy="1392079"/>
      </dsp:txXfrm>
    </dsp:sp>
    <dsp:sp modelId="{C5C40818-9DA7-D44F-8290-CC8AE5662CA3}">
      <dsp:nvSpPr>
        <dsp:cNvPr id="0" name=""/>
        <dsp:cNvSpPr/>
      </dsp:nvSpPr>
      <dsp:spPr>
        <a:xfrm>
          <a:off x="2552145" y="302679"/>
          <a:ext cx="2320132" cy="1392079"/>
        </a:xfrm>
        <a:prstGeom prst="rect">
          <a:avLst/>
        </a:prstGeom>
        <a:solidFill>
          <a:schemeClr val="accent5">
            <a:hueOff val="3376786"/>
            <a:satOff val="-6020"/>
            <a:lumOff val="-1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L’image ne s’affiche qu’en cas de besoin</a:t>
          </a:r>
          <a:endParaRPr lang="en-US" sz="2100" kern="1200"/>
        </a:p>
      </dsp:txBody>
      <dsp:txXfrm>
        <a:off x="2552145" y="302679"/>
        <a:ext cx="2320132" cy="1392079"/>
      </dsp:txXfrm>
    </dsp:sp>
    <dsp:sp modelId="{8695CFED-A477-ED4C-9FCA-E789E104FE63}">
      <dsp:nvSpPr>
        <dsp:cNvPr id="0" name=""/>
        <dsp:cNvSpPr/>
      </dsp:nvSpPr>
      <dsp:spPr>
        <a:xfrm>
          <a:off x="5104290" y="302679"/>
          <a:ext cx="2320132" cy="1392079"/>
        </a:xfrm>
        <a:prstGeom prst="rect">
          <a:avLst/>
        </a:prstGeom>
        <a:solidFill>
          <a:schemeClr val="accent5">
            <a:hueOff val="6753571"/>
            <a:satOff val="-12041"/>
            <a:lumOff val="-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L’image est stockée en cache</a:t>
          </a:r>
          <a:endParaRPr lang="en-US" sz="2100" kern="1200"/>
        </a:p>
      </dsp:txBody>
      <dsp:txXfrm>
        <a:off x="5104290" y="302679"/>
        <a:ext cx="2320132" cy="1392079"/>
      </dsp:txXfrm>
    </dsp:sp>
    <dsp:sp modelId="{3651F16B-C70D-904B-9214-42EDE0B3113F}">
      <dsp:nvSpPr>
        <dsp:cNvPr id="0" name=""/>
        <dsp:cNvSpPr/>
      </dsp:nvSpPr>
      <dsp:spPr>
        <a:xfrm>
          <a:off x="0" y="1926772"/>
          <a:ext cx="2320132" cy="1392079"/>
        </a:xfrm>
        <a:prstGeom prst="rect">
          <a:avLst/>
        </a:prstGeom>
        <a:solidFill>
          <a:schemeClr val="accent5">
            <a:hueOff val="10130357"/>
            <a:satOff val="-18061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Nombre d’assets réduit</a:t>
          </a:r>
          <a:endParaRPr lang="en-US" sz="2100" kern="1200"/>
        </a:p>
      </dsp:txBody>
      <dsp:txXfrm>
        <a:off x="0" y="1926772"/>
        <a:ext cx="2320132" cy="1392079"/>
      </dsp:txXfrm>
    </dsp:sp>
    <dsp:sp modelId="{C5A17994-4425-BB4B-8213-3884BA1D6BB8}">
      <dsp:nvSpPr>
        <dsp:cNvPr id="0" name=""/>
        <dsp:cNvSpPr/>
      </dsp:nvSpPr>
      <dsp:spPr>
        <a:xfrm>
          <a:off x="2552145" y="1926772"/>
          <a:ext cx="2320132" cy="1392079"/>
        </a:xfrm>
        <a:prstGeom prst="rect">
          <a:avLst/>
        </a:prstGeom>
        <a:solidFill>
          <a:schemeClr val="accent5">
            <a:hueOff val="13507143"/>
            <a:satOff val="-24081"/>
            <a:lumOff val="-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Contrôle de l’utilisateur sur la consommation</a:t>
          </a:r>
          <a:endParaRPr lang="en-US" sz="2100" kern="1200"/>
        </a:p>
      </dsp:txBody>
      <dsp:txXfrm>
        <a:off x="2552145" y="1926772"/>
        <a:ext cx="2320132" cy="1392079"/>
      </dsp:txXfrm>
    </dsp:sp>
    <dsp:sp modelId="{91854E51-3A35-2B42-A504-04E9B7B5E087}">
      <dsp:nvSpPr>
        <dsp:cNvPr id="0" name=""/>
        <dsp:cNvSpPr/>
      </dsp:nvSpPr>
      <dsp:spPr>
        <a:xfrm>
          <a:off x="5104290" y="1926772"/>
          <a:ext cx="2320132" cy="1392079"/>
        </a:xfrm>
        <a:prstGeom prst="rect">
          <a:avLst/>
        </a:prstGeom>
        <a:solidFill>
          <a:schemeClr val="accent5">
            <a:hueOff val="16883928"/>
            <a:satOff val="-30102"/>
            <a:lumOff val="-8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Mode sombre pour les écrans AMOLED</a:t>
          </a:r>
          <a:endParaRPr lang="en-US" sz="2100" kern="1200"/>
        </a:p>
      </dsp:txBody>
      <dsp:txXfrm>
        <a:off x="5104290" y="1926772"/>
        <a:ext cx="2320132" cy="1392079"/>
      </dsp:txXfrm>
    </dsp:sp>
    <dsp:sp modelId="{9FC35045-D744-9B4E-A849-9E1C98F5D09D}">
      <dsp:nvSpPr>
        <dsp:cNvPr id="0" name=""/>
        <dsp:cNvSpPr/>
      </dsp:nvSpPr>
      <dsp:spPr>
        <a:xfrm>
          <a:off x="2552145" y="3550864"/>
          <a:ext cx="2320132" cy="1392079"/>
        </a:xfrm>
        <a:prstGeom prst="rect">
          <a:avLst/>
        </a:prstGeom>
        <a:solidFill>
          <a:schemeClr val="accent5">
            <a:hueOff val="20260714"/>
            <a:satOff val="-36122"/>
            <a:lumOff val="-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Pas d’animations gourmandes</a:t>
          </a:r>
          <a:endParaRPr lang="en-US" sz="2100" kern="1200"/>
        </a:p>
      </dsp:txBody>
      <dsp:txXfrm>
        <a:off x="2552145" y="3550864"/>
        <a:ext cx="2320132" cy="13920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A6BB5-C884-EF42-97BE-D2799DEC1F51}">
      <dsp:nvSpPr>
        <dsp:cNvPr id="0" name=""/>
        <dsp:cNvSpPr/>
      </dsp:nvSpPr>
      <dsp:spPr>
        <a:xfrm>
          <a:off x="51" y="200522"/>
          <a:ext cx="4934458" cy="748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 l’avenir</a:t>
          </a:r>
          <a:endParaRPr lang="en-US" sz="2600" kern="1200" dirty="0"/>
        </a:p>
      </dsp:txBody>
      <dsp:txXfrm>
        <a:off x="51" y="200522"/>
        <a:ext cx="4934458" cy="748800"/>
      </dsp:txXfrm>
    </dsp:sp>
    <dsp:sp modelId="{5C0E85A5-9FE8-9543-8513-CFA7AC1CC00E}">
      <dsp:nvSpPr>
        <dsp:cNvPr id="0" name=""/>
        <dsp:cNvSpPr/>
      </dsp:nvSpPr>
      <dsp:spPr>
        <a:xfrm>
          <a:off x="51" y="949322"/>
          <a:ext cx="4934458" cy="269756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Le code n’étant pas parfait, des améliorations peuvent améliorer la consommation d’énergie !</a:t>
          </a:r>
          <a:endParaRPr lang="en-US" sz="2600" kern="1200" dirty="0"/>
        </a:p>
      </dsp:txBody>
      <dsp:txXfrm>
        <a:off x="51" y="949322"/>
        <a:ext cx="4934458" cy="2697562"/>
      </dsp:txXfrm>
    </dsp:sp>
    <dsp:sp modelId="{7E715F2D-4ED3-B64F-8B5D-DA7F38983022}">
      <dsp:nvSpPr>
        <dsp:cNvPr id="0" name=""/>
        <dsp:cNvSpPr/>
      </dsp:nvSpPr>
      <dsp:spPr>
        <a:xfrm>
          <a:off x="5625334" y="200522"/>
          <a:ext cx="4934458" cy="748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Quand l’application évoluera</a:t>
          </a:r>
          <a:endParaRPr lang="en-US" sz="2600" kern="1200" dirty="0"/>
        </a:p>
      </dsp:txBody>
      <dsp:txXfrm>
        <a:off x="5625334" y="200522"/>
        <a:ext cx="4934458" cy="748800"/>
      </dsp:txXfrm>
    </dsp:sp>
    <dsp:sp modelId="{391A26A8-3E3D-414D-9D10-7F4FE10B2555}">
      <dsp:nvSpPr>
        <dsp:cNvPr id="0" name=""/>
        <dsp:cNvSpPr/>
      </dsp:nvSpPr>
      <dsp:spPr>
        <a:xfrm>
          <a:off x="5625334" y="949322"/>
          <a:ext cx="4934458" cy="269756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Utiliser les animations graphique avec modération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/>
            <a:t>Mode économie d’énergie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User </a:t>
          </a:r>
          <a:r>
            <a:rPr lang="fr-FR" sz="2600" kern="1200" dirty="0" err="1"/>
            <a:t>Knows</a:t>
          </a:r>
          <a:r>
            <a:rPr lang="fr-FR" sz="2600" kern="1200" dirty="0"/>
            <a:t> Best : laisse l’utilisateur désactiver des </a:t>
          </a:r>
          <a:r>
            <a:rPr lang="fr-FR" sz="2600" kern="1200" dirty="0" err="1"/>
            <a:t>features</a:t>
          </a:r>
          <a:r>
            <a:rPr lang="fr-FR" sz="2600" kern="1200" dirty="0"/>
            <a:t> pour économiser la batterie</a:t>
          </a:r>
          <a:endParaRPr lang="en-US" sz="2600" kern="1200" dirty="0"/>
        </a:p>
      </dsp:txBody>
      <dsp:txXfrm>
        <a:off x="5625334" y="949322"/>
        <a:ext cx="4934458" cy="26975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64C0C5-C05B-8A41-9113-20382B53D989}">
      <dsp:nvSpPr>
        <dsp:cNvPr id="0" name=""/>
        <dsp:cNvSpPr/>
      </dsp:nvSpPr>
      <dsp:spPr>
        <a:xfrm>
          <a:off x="0" y="236286"/>
          <a:ext cx="9905999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816" tIns="312420" rIns="76881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Le site web propose une fonction de recherche pour les dépendances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Gère automatiquement les dépendances des dépendances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Toutes les dépendances sont listée dans un fichier</a:t>
          </a:r>
          <a:endParaRPr lang="en-US" sz="1500" kern="1200"/>
        </a:p>
      </dsp:txBody>
      <dsp:txXfrm>
        <a:off x="0" y="236286"/>
        <a:ext cx="9905999" cy="1134000"/>
      </dsp:txXfrm>
    </dsp:sp>
    <dsp:sp modelId="{C2573AE3-3DA9-D944-92A1-37C825067952}">
      <dsp:nvSpPr>
        <dsp:cNvPr id="0" name=""/>
        <dsp:cNvSpPr/>
      </dsp:nvSpPr>
      <dsp:spPr>
        <a:xfrm>
          <a:off x="495299" y="14886"/>
          <a:ext cx="693419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Avantages :</a:t>
          </a:r>
          <a:endParaRPr lang="en-US" sz="1500" kern="1200"/>
        </a:p>
      </dsp:txBody>
      <dsp:txXfrm>
        <a:off x="516915" y="36502"/>
        <a:ext cx="6890967" cy="399568"/>
      </dsp:txXfrm>
    </dsp:sp>
    <dsp:sp modelId="{1DEAB01F-9161-6D42-BFA2-61016ED663D0}">
      <dsp:nvSpPr>
        <dsp:cNvPr id="0" name=""/>
        <dsp:cNvSpPr/>
      </dsp:nvSpPr>
      <dsp:spPr>
        <a:xfrm>
          <a:off x="0" y="1672686"/>
          <a:ext cx="9905999" cy="897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816" tIns="312420" rIns="76881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A chaque build du projet, l’intégralité des dépendances le sera également, ce qui ralentit les temps de build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L’installation et les mise à jours du fichier Pod peuvent prendre du temps</a:t>
          </a:r>
          <a:endParaRPr lang="en-US" sz="1500" kern="1200"/>
        </a:p>
      </dsp:txBody>
      <dsp:txXfrm>
        <a:off x="0" y="1672686"/>
        <a:ext cx="9905999" cy="897750"/>
      </dsp:txXfrm>
    </dsp:sp>
    <dsp:sp modelId="{1BAB69B7-364D-0349-8040-F94FEE0A9020}">
      <dsp:nvSpPr>
        <dsp:cNvPr id="0" name=""/>
        <dsp:cNvSpPr/>
      </dsp:nvSpPr>
      <dsp:spPr>
        <a:xfrm>
          <a:off x="495299" y="1451286"/>
          <a:ext cx="693419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Inconvénients</a:t>
          </a:r>
          <a:endParaRPr lang="en-US" sz="1500" kern="1200"/>
        </a:p>
      </dsp:txBody>
      <dsp:txXfrm>
        <a:off x="516915" y="1472902"/>
        <a:ext cx="6890967" cy="3995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875B3-4B76-EB44-9F1E-3BC24B42BFDD}">
      <dsp:nvSpPr>
        <dsp:cNvPr id="0" name=""/>
        <dsp:cNvSpPr/>
      </dsp:nvSpPr>
      <dsp:spPr>
        <a:xfrm>
          <a:off x="0" y="1965"/>
          <a:ext cx="510650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/>
            <a:t>Alamofire</a:t>
          </a:r>
          <a:endParaRPr lang="en-US" sz="2300" kern="1200" dirty="0"/>
        </a:p>
      </dsp:txBody>
      <dsp:txXfrm>
        <a:off x="63311" y="65276"/>
        <a:ext cx="4979886" cy="1170311"/>
      </dsp:txXfrm>
    </dsp:sp>
    <dsp:sp modelId="{EF4419CE-61A9-794E-8A75-1374C450DF07}">
      <dsp:nvSpPr>
        <dsp:cNvPr id="0" name=""/>
        <dsp:cNvSpPr/>
      </dsp:nvSpPr>
      <dsp:spPr>
        <a:xfrm rot="5400000">
          <a:off x="2957043" y="376533"/>
          <a:ext cx="1037546" cy="32713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Réduction de la complexité et de la quantité de code nécessaire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Basé sur </a:t>
          </a:r>
          <a:r>
            <a:rPr lang="fr-FR" sz="1400" kern="1200" dirty="0" err="1"/>
            <a:t>URLSession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Décodage du JSON</a:t>
          </a:r>
          <a:endParaRPr lang="en-US" sz="1400" kern="1200" dirty="0"/>
        </a:p>
      </dsp:txBody>
      <dsp:txXfrm rot="-5400000">
        <a:off x="1840138" y="1544088"/>
        <a:ext cx="3220708" cy="936248"/>
      </dsp:txXfrm>
    </dsp:sp>
    <dsp:sp modelId="{D36CA949-0B1B-8347-88AE-0FBEE384EC88}">
      <dsp:nvSpPr>
        <dsp:cNvPr id="0" name=""/>
        <dsp:cNvSpPr/>
      </dsp:nvSpPr>
      <dsp:spPr>
        <a:xfrm>
          <a:off x="0" y="1363745"/>
          <a:ext cx="184013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Avantages</a:t>
          </a:r>
          <a:endParaRPr lang="en-US" sz="2300" kern="1200"/>
        </a:p>
      </dsp:txBody>
      <dsp:txXfrm>
        <a:off x="63311" y="1427056"/>
        <a:ext cx="1713516" cy="1170311"/>
      </dsp:txXfrm>
    </dsp:sp>
    <dsp:sp modelId="{7B7DFEBF-C85D-7345-A198-B4481B9F3ED1}">
      <dsp:nvSpPr>
        <dsp:cNvPr id="0" name=""/>
        <dsp:cNvSpPr/>
      </dsp:nvSpPr>
      <dsp:spPr>
        <a:xfrm rot="5400000">
          <a:off x="2957043" y="1738313"/>
          <a:ext cx="1037546" cy="32713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Comme toutes les dépendances, un risque est présent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Pour notre projet, peut-être pas nécessaire et </a:t>
          </a:r>
          <a:r>
            <a:rPr lang="fr-FR" sz="1400" kern="1200" dirty="0" err="1"/>
            <a:t>URLSession</a:t>
          </a:r>
          <a:r>
            <a:rPr lang="fr-FR" sz="1400" kern="1200" dirty="0"/>
            <a:t> pourrait suffire</a:t>
          </a:r>
          <a:endParaRPr lang="en-US" sz="1400" kern="1200" dirty="0"/>
        </a:p>
      </dsp:txBody>
      <dsp:txXfrm rot="-5400000">
        <a:off x="1840138" y="2905868"/>
        <a:ext cx="3220708" cy="936248"/>
      </dsp:txXfrm>
    </dsp:sp>
    <dsp:sp modelId="{2BBFE83B-05B6-6847-AE04-C0D275B995B7}">
      <dsp:nvSpPr>
        <dsp:cNvPr id="0" name=""/>
        <dsp:cNvSpPr/>
      </dsp:nvSpPr>
      <dsp:spPr>
        <a:xfrm>
          <a:off x="0" y="2725525"/>
          <a:ext cx="184013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Inconvénients</a:t>
          </a:r>
          <a:endParaRPr lang="en-US" sz="2300" kern="1200"/>
        </a:p>
      </dsp:txBody>
      <dsp:txXfrm>
        <a:off x="63311" y="2788836"/>
        <a:ext cx="1713516" cy="11703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875B3-4B76-EB44-9F1E-3BC24B42BFDD}">
      <dsp:nvSpPr>
        <dsp:cNvPr id="0" name=""/>
        <dsp:cNvSpPr/>
      </dsp:nvSpPr>
      <dsp:spPr>
        <a:xfrm>
          <a:off x="0" y="1965"/>
          <a:ext cx="510650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/>
            <a:t>CoreData</a:t>
          </a:r>
          <a:endParaRPr lang="en-US" sz="2300" kern="1200" dirty="0"/>
        </a:p>
      </dsp:txBody>
      <dsp:txXfrm>
        <a:off x="63311" y="65276"/>
        <a:ext cx="4979886" cy="1170311"/>
      </dsp:txXfrm>
    </dsp:sp>
    <dsp:sp modelId="{EF4419CE-61A9-794E-8A75-1374C450DF07}">
      <dsp:nvSpPr>
        <dsp:cNvPr id="0" name=""/>
        <dsp:cNvSpPr/>
      </dsp:nvSpPr>
      <dsp:spPr>
        <a:xfrm rot="5400000">
          <a:off x="2957043" y="376533"/>
          <a:ext cx="1037546" cy="32713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API orientée objet (pas de manipulation d’SQLite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Framework d’Apple</a:t>
          </a:r>
          <a:endParaRPr lang="en-US" sz="1900" kern="1200"/>
        </a:p>
      </dsp:txBody>
      <dsp:txXfrm rot="-5400000">
        <a:off x="1840138" y="1544088"/>
        <a:ext cx="3220708" cy="936248"/>
      </dsp:txXfrm>
    </dsp:sp>
    <dsp:sp modelId="{D36CA949-0B1B-8347-88AE-0FBEE384EC88}">
      <dsp:nvSpPr>
        <dsp:cNvPr id="0" name=""/>
        <dsp:cNvSpPr/>
      </dsp:nvSpPr>
      <dsp:spPr>
        <a:xfrm>
          <a:off x="0" y="1363745"/>
          <a:ext cx="184013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Avantages</a:t>
          </a:r>
          <a:endParaRPr lang="en-US" sz="2300" kern="1200"/>
        </a:p>
      </dsp:txBody>
      <dsp:txXfrm>
        <a:off x="63311" y="1427056"/>
        <a:ext cx="1713516" cy="1170311"/>
      </dsp:txXfrm>
    </dsp:sp>
    <dsp:sp modelId="{7B7DFEBF-C85D-7345-A198-B4481B9F3ED1}">
      <dsp:nvSpPr>
        <dsp:cNvPr id="0" name=""/>
        <dsp:cNvSpPr/>
      </dsp:nvSpPr>
      <dsp:spPr>
        <a:xfrm rot="5400000">
          <a:off x="2957043" y="1738313"/>
          <a:ext cx="1037546" cy="32713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Les rouages sont difficiles à appréhender</a:t>
          </a:r>
          <a:endParaRPr lang="en-US" sz="1900" kern="1200"/>
        </a:p>
      </dsp:txBody>
      <dsp:txXfrm rot="-5400000">
        <a:off x="1840138" y="2905868"/>
        <a:ext cx="3220708" cy="936248"/>
      </dsp:txXfrm>
    </dsp:sp>
    <dsp:sp modelId="{2BBFE83B-05B6-6847-AE04-C0D275B995B7}">
      <dsp:nvSpPr>
        <dsp:cNvPr id="0" name=""/>
        <dsp:cNvSpPr/>
      </dsp:nvSpPr>
      <dsp:spPr>
        <a:xfrm>
          <a:off x="0" y="2725525"/>
          <a:ext cx="184013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Inconvénients</a:t>
          </a:r>
          <a:endParaRPr lang="en-US" sz="2300" kern="1200"/>
        </a:p>
      </dsp:txBody>
      <dsp:txXfrm>
        <a:off x="63311" y="2788836"/>
        <a:ext cx="1713516" cy="11703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5C69B2-EEA6-9A4D-8FE3-CB5EABAC7B20}">
      <dsp:nvSpPr>
        <dsp:cNvPr id="0" name=""/>
        <dsp:cNvSpPr/>
      </dsp:nvSpPr>
      <dsp:spPr>
        <a:xfrm>
          <a:off x="2859127" y="4062871"/>
          <a:ext cx="5712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1211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7012A-A9C7-B541-90AE-A842422FE19C}">
      <dsp:nvSpPr>
        <dsp:cNvPr id="0" name=""/>
        <dsp:cNvSpPr/>
      </dsp:nvSpPr>
      <dsp:spPr>
        <a:xfrm>
          <a:off x="2859127" y="2266434"/>
          <a:ext cx="571211" cy="6140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5605" y="0"/>
              </a:lnTo>
              <a:lnTo>
                <a:pt x="285605" y="614052"/>
              </a:lnTo>
              <a:lnTo>
                <a:pt x="571211" y="61405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768F41-8F4F-A749-8D09-ADC4BDC5C021}">
      <dsp:nvSpPr>
        <dsp:cNvPr id="0" name=""/>
        <dsp:cNvSpPr/>
      </dsp:nvSpPr>
      <dsp:spPr>
        <a:xfrm>
          <a:off x="2859127" y="1652382"/>
          <a:ext cx="571211" cy="614052"/>
        </a:xfrm>
        <a:custGeom>
          <a:avLst/>
          <a:gdLst/>
          <a:ahLst/>
          <a:cxnLst/>
          <a:rect l="0" t="0" r="0" b="0"/>
          <a:pathLst>
            <a:path>
              <a:moveTo>
                <a:pt x="0" y="614052"/>
              </a:moveTo>
              <a:lnTo>
                <a:pt x="285605" y="614052"/>
              </a:lnTo>
              <a:lnTo>
                <a:pt x="285605" y="0"/>
              </a:lnTo>
              <a:lnTo>
                <a:pt x="571211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40F788-9082-8845-BF69-A8166E2B18D7}">
      <dsp:nvSpPr>
        <dsp:cNvPr id="0" name=""/>
        <dsp:cNvSpPr/>
      </dsp:nvSpPr>
      <dsp:spPr>
        <a:xfrm>
          <a:off x="1805756" y="0"/>
          <a:ext cx="2856056" cy="8710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 err="1"/>
            <a:t>SDWebImage</a:t>
          </a:r>
          <a:endParaRPr lang="en-US" sz="2900" kern="1200" dirty="0"/>
        </a:p>
      </dsp:txBody>
      <dsp:txXfrm>
        <a:off x="1805756" y="0"/>
        <a:ext cx="2856056" cy="871097"/>
      </dsp:txXfrm>
    </dsp:sp>
    <dsp:sp modelId="{41468630-681B-0042-B439-DB20FD99DEA7}">
      <dsp:nvSpPr>
        <dsp:cNvPr id="0" name=""/>
        <dsp:cNvSpPr/>
      </dsp:nvSpPr>
      <dsp:spPr>
        <a:xfrm>
          <a:off x="3071" y="1830886"/>
          <a:ext cx="2856056" cy="8710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Avantages</a:t>
          </a:r>
          <a:endParaRPr lang="en-US" sz="2900" kern="1200"/>
        </a:p>
      </dsp:txBody>
      <dsp:txXfrm>
        <a:off x="3071" y="1830886"/>
        <a:ext cx="2856056" cy="871097"/>
      </dsp:txXfrm>
    </dsp:sp>
    <dsp:sp modelId="{FD76E9D3-64A0-B947-AD92-6785E31EE576}">
      <dsp:nvSpPr>
        <dsp:cNvPr id="0" name=""/>
        <dsp:cNvSpPr/>
      </dsp:nvSpPr>
      <dsp:spPr>
        <a:xfrm>
          <a:off x="3430338" y="1216834"/>
          <a:ext cx="2856056" cy="8710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Mettre l’image en cache</a:t>
          </a:r>
          <a:endParaRPr lang="en-US" sz="2900" kern="1200"/>
        </a:p>
      </dsp:txBody>
      <dsp:txXfrm>
        <a:off x="3430338" y="1216834"/>
        <a:ext cx="2856056" cy="871097"/>
      </dsp:txXfrm>
    </dsp:sp>
    <dsp:sp modelId="{F381878D-50D3-F345-8FAD-DD97826D39EB}">
      <dsp:nvSpPr>
        <dsp:cNvPr id="0" name=""/>
        <dsp:cNvSpPr/>
      </dsp:nvSpPr>
      <dsp:spPr>
        <a:xfrm>
          <a:off x="3430338" y="2444938"/>
          <a:ext cx="2856056" cy="8710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Facilité d’utilisation</a:t>
          </a:r>
          <a:endParaRPr lang="en-US" sz="2900" kern="1200"/>
        </a:p>
      </dsp:txBody>
      <dsp:txXfrm>
        <a:off x="3430338" y="2444938"/>
        <a:ext cx="2856056" cy="871097"/>
      </dsp:txXfrm>
    </dsp:sp>
    <dsp:sp modelId="{92D44702-F2DF-FE45-B430-0FA884E3E402}">
      <dsp:nvSpPr>
        <dsp:cNvPr id="0" name=""/>
        <dsp:cNvSpPr/>
      </dsp:nvSpPr>
      <dsp:spPr>
        <a:xfrm>
          <a:off x="3071" y="3673042"/>
          <a:ext cx="2856056" cy="8710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Inconvénients</a:t>
          </a:r>
          <a:endParaRPr lang="en-US" sz="2900" kern="1200"/>
        </a:p>
      </dsp:txBody>
      <dsp:txXfrm>
        <a:off x="3071" y="3673042"/>
        <a:ext cx="2856056" cy="871097"/>
      </dsp:txXfrm>
    </dsp:sp>
    <dsp:sp modelId="{EE0D8D1C-7047-A94E-9394-0A521A9F45FF}">
      <dsp:nvSpPr>
        <dsp:cNvPr id="0" name=""/>
        <dsp:cNvSpPr/>
      </dsp:nvSpPr>
      <dsp:spPr>
        <a:xfrm>
          <a:off x="3430338" y="3673042"/>
          <a:ext cx="2856056" cy="8710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Spécifiques aux images</a:t>
          </a:r>
          <a:endParaRPr lang="en-US" sz="2900" kern="1200" dirty="0"/>
        </a:p>
      </dsp:txBody>
      <dsp:txXfrm>
        <a:off x="3430338" y="3673042"/>
        <a:ext cx="2856056" cy="87109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D8E71-F5E8-4666-8B91-86BB2E0CECBC}">
      <dsp:nvSpPr>
        <dsp:cNvPr id="0" name=""/>
        <dsp:cNvSpPr/>
      </dsp:nvSpPr>
      <dsp:spPr>
        <a:xfrm>
          <a:off x="1014450" y="843908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45E87-C81C-44F7-B299-49DF68DCC7E2}">
      <dsp:nvSpPr>
        <dsp:cNvPr id="0" name=""/>
        <dsp:cNvSpPr/>
      </dsp:nvSpPr>
      <dsp:spPr>
        <a:xfrm>
          <a:off x="240806" y="2460515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Feedback</a:t>
          </a:r>
          <a:endParaRPr lang="en-US" sz="2600" kern="1200"/>
        </a:p>
      </dsp:txBody>
      <dsp:txXfrm>
        <a:off x="240806" y="2460515"/>
        <a:ext cx="2813250" cy="720000"/>
      </dsp:txXfrm>
    </dsp:sp>
    <dsp:sp modelId="{4D203B9C-89D5-4F0D-80E7-53090E1E3F3D}">
      <dsp:nvSpPr>
        <dsp:cNvPr id="0" name=""/>
        <dsp:cNvSpPr/>
      </dsp:nvSpPr>
      <dsp:spPr>
        <a:xfrm>
          <a:off x="4320018" y="843908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B161FD-3AE1-4A7C-9012-A92E6D3E6574}">
      <dsp:nvSpPr>
        <dsp:cNvPr id="0" name=""/>
        <dsp:cNvSpPr/>
      </dsp:nvSpPr>
      <dsp:spPr>
        <a:xfrm>
          <a:off x="3546375" y="2460515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Difficultés rencontrées</a:t>
          </a:r>
          <a:endParaRPr lang="en-US" sz="2600" kern="1200"/>
        </a:p>
      </dsp:txBody>
      <dsp:txXfrm>
        <a:off x="3546375" y="2460515"/>
        <a:ext cx="2813250" cy="720000"/>
      </dsp:txXfrm>
    </dsp:sp>
    <dsp:sp modelId="{E41A0511-B007-44FE-BB33-7096135F11F2}">
      <dsp:nvSpPr>
        <dsp:cNvPr id="0" name=""/>
        <dsp:cNvSpPr/>
      </dsp:nvSpPr>
      <dsp:spPr>
        <a:xfrm>
          <a:off x="7625587" y="843908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98E5F-BE89-4635-8FEF-D9A17041727C}">
      <dsp:nvSpPr>
        <dsp:cNvPr id="0" name=""/>
        <dsp:cNvSpPr/>
      </dsp:nvSpPr>
      <dsp:spPr>
        <a:xfrm>
          <a:off x="6851943" y="2460515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Et après ?</a:t>
          </a:r>
          <a:endParaRPr lang="en-US" sz="2600" kern="1200"/>
        </a:p>
      </dsp:txBody>
      <dsp:txXfrm>
        <a:off x="6851943" y="2460515"/>
        <a:ext cx="2813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07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00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0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2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4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86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21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4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3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9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1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B2BAECB-35E2-4DD9-8B8C-22D215DD0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ariety of fresh salads">
            <a:extLst>
              <a:ext uri="{FF2B5EF4-FFF2-40B4-BE49-F238E27FC236}">
                <a16:creationId xmlns:a16="http://schemas.microsoft.com/office/drawing/2014/main" id="{48B80244-3062-A267-DBE0-BC39BB704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21" r="29047" b="-1"/>
          <a:stretch/>
        </p:blipFill>
        <p:spPr>
          <a:xfrm>
            <a:off x="6938682" y="10"/>
            <a:ext cx="5253320" cy="6857990"/>
          </a:xfrm>
          <a:custGeom>
            <a:avLst/>
            <a:gdLst/>
            <a:ahLst/>
            <a:cxnLst/>
            <a:rect l="l" t="t" r="r" b="b"/>
            <a:pathLst>
              <a:path w="5253320" h="6858000">
                <a:moveTo>
                  <a:pt x="722088" y="0"/>
                </a:moveTo>
                <a:lnTo>
                  <a:pt x="5253320" y="0"/>
                </a:lnTo>
                <a:lnTo>
                  <a:pt x="52533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CAE304-8B65-34B3-9F83-2E770DDDA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901" y="467834"/>
            <a:ext cx="6132605" cy="17384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ea typeface="Ayuthaya" pitchFamily="2" charset="-34"/>
                <a:cs typeface="Ayuthaya" pitchFamily="2" charset="-34"/>
              </a:rPr>
              <a:t>Reciplease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528235" y="0"/>
            <a:ext cx="6663765" cy="9920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>
            <a:extLst>
              <a:ext uri="{FF2B5EF4-FFF2-40B4-BE49-F238E27FC236}">
                <a16:creationId xmlns:a16="http://schemas.microsoft.com/office/drawing/2014/main" id="{6AAF241D-C13A-93D2-DF0E-71C25EB6F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902" y="2206255"/>
            <a:ext cx="5487146" cy="411834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Projet</a:t>
            </a:r>
            <a:r>
              <a:rPr lang="en-US" dirty="0"/>
              <a:t> 10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Mickaël</a:t>
            </a:r>
            <a:r>
              <a:rPr lang="en-US" dirty="0"/>
              <a:t> HORN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Développeur</a:t>
            </a:r>
            <a:r>
              <a:rPr lang="en-US" dirty="0"/>
              <a:t> </a:t>
            </a:r>
            <a:r>
              <a:rPr lang="en-US" dirty="0" err="1"/>
              <a:t>d’applications</a:t>
            </a:r>
            <a:r>
              <a:rPr lang="en-US" dirty="0"/>
              <a:t> iOS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OpenClassrooms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8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FA7714-BBDD-2E23-9F6A-A369A04D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98522"/>
            <a:ext cx="6045032" cy="34600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ACCESSIBILITé</a:t>
            </a:r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32A23D09-2DDD-4F48-A801-BF24A8F09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328635" y="994636"/>
            <a:ext cx="6871832" cy="485489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4647063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080078 h 6858000"/>
              <a:gd name="connsiteX4" fmla="*/ 0 w 12192000"/>
              <a:gd name="connsiteY4" fmla="*/ 0 h 6858000"/>
              <a:gd name="connsiteX0" fmla="*/ 0 w 12192000"/>
              <a:gd name="connsiteY0" fmla="*/ 0 h 6080078"/>
              <a:gd name="connsiteX1" fmla="*/ 12192000 w 12192000"/>
              <a:gd name="connsiteY1" fmla="*/ 0 h 6080078"/>
              <a:gd name="connsiteX2" fmla="*/ 11905397 w 12192000"/>
              <a:gd name="connsiteY2" fmla="*/ 1890215 h 6080078"/>
              <a:gd name="connsiteX3" fmla="*/ 0 w 12192000"/>
              <a:gd name="connsiteY3" fmla="*/ 6080078 h 6080078"/>
              <a:gd name="connsiteX4" fmla="*/ 0 w 12192000"/>
              <a:gd name="connsiteY4" fmla="*/ 0 h 6080078"/>
              <a:gd name="connsiteX0" fmla="*/ 0 w 12192000"/>
              <a:gd name="connsiteY0" fmla="*/ 0 h 6080078"/>
              <a:gd name="connsiteX1" fmla="*/ 12192000 w 12192000"/>
              <a:gd name="connsiteY1" fmla="*/ 0 h 6080078"/>
              <a:gd name="connsiteX2" fmla="*/ 12178353 w 12192000"/>
              <a:gd name="connsiteY2" fmla="*/ 1862920 h 6080078"/>
              <a:gd name="connsiteX3" fmla="*/ 0 w 12192000"/>
              <a:gd name="connsiteY3" fmla="*/ 6080078 h 6080078"/>
              <a:gd name="connsiteX4" fmla="*/ 0 w 12192000"/>
              <a:gd name="connsiteY4" fmla="*/ 0 h 6080078"/>
              <a:gd name="connsiteX0" fmla="*/ 0 w 12192000"/>
              <a:gd name="connsiteY0" fmla="*/ 0 h 4807869"/>
              <a:gd name="connsiteX1" fmla="*/ 12192000 w 12192000"/>
              <a:gd name="connsiteY1" fmla="*/ 0 h 4807869"/>
              <a:gd name="connsiteX2" fmla="*/ 12178353 w 12192000"/>
              <a:gd name="connsiteY2" fmla="*/ 1862920 h 4807869"/>
              <a:gd name="connsiteX3" fmla="*/ 0 w 12192000"/>
              <a:gd name="connsiteY3" fmla="*/ 4807869 h 4807869"/>
              <a:gd name="connsiteX4" fmla="*/ 0 w 12192000"/>
              <a:gd name="connsiteY4" fmla="*/ 0 h 4807869"/>
              <a:gd name="connsiteX0" fmla="*/ 0 w 12192000"/>
              <a:gd name="connsiteY0" fmla="*/ 0 h 4807869"/>
              <a:gd name="connsiteX1" fmla="*/ 12192000 w 12192000"/>
              <a:gd name="connsiteY1" fmla="*/ 0 h 4807869"/>
              <a:gd name="connsiteX2" fmla="*/ 12178353 w 12192000"/>
              <a:gd name="connsiteY2" fmla="*/ 2673953 h 4807869"/>
              <a:gd name="connsiteX3" fmla="*/ 0 w 12192000"/>
              <a:gd name="connsiteY3" fmla="*/ 4807869 h 4807869"/>
              <a:gd name="connsiteX4" fmla="*/ 0 w 12192000"/>
              <a:gd name="connsiteY4" fmla="*/ 0 h 4807869"/>
              <a:gd name="connsiteX0" fmla="*/ 0 w 12192000"/>
              <a:gd name="connsiteY0" fmla="*/ 0 h 4807869"/>
              <a:gd name="connsiteX1" fmla="*/ 12192000 w 12192000"/>
              <a:gd name="connsiteY1" fmla="*/ 0 h 4807869"/>
              <a:gd name="connsiteX2" fmla="*/ 12178355 w 12192000"/>
              <a:gd name="connsiteY2" fmla="*/ 2942477 h 4807869"/>
              <a:gd name="connsiteX3" fmla="*/ 0 w 12192000"/>
              <a:gd name="connsiteY3" fmla="*/ 4807869 h 4807869"/>
              <a:gd name="connsiteX4" fmla="*/ 0 w 12192000"/>
              <a:gd name="connsiteY4" fmla="*/ 0 h 4807869"/>
              <a:gd name="connsiteX0" fmla="*/ 0 w 12192000"/>
              <a:gd name="connsiteY0" fmla="*/ 0 h 4692789"/>
              <a:gd name="connsiteX1" fmla="*/ 12192000 w 12192000"/>
              <a:gd name="connsiteY1" fmla="*/ 0 h 4692789"/>
              <a:gd name="connsiteX2" fmla="*/ 12178355 w 12192000"/>
              <a:gd name="connsiteY2" fmla="*/ 2942477 h 4692789"/>
              <a:gd name="connsiteX3" fmla="*/ 1 w 12192000"/>
              <a:gd name="connsiteY3" fmla="*/ 4692789 h 4692789"/>
              <a:gd name="connsiteX4" fmla="*/ 0 w 12192000"/>
              <a:gd name="connsiteY4" fmla="*/ 0 h 4692789"/>
              <a:gd name="connsiteX0" fmla="*/ 0 w 12192000"/>
              <a:gd name="connsiteY0" fmla="*/ 0 h 4577707"/>
              <a:gd name="connsiteX1" fmla="*/ 12192000 w 12192000"/>
              <a:gd name="connsiteY1" fmla="*/ 0 h 4577707"/>
              <a:gd name="connsiteX2" fmla="*/ 12178355 w 12192000"/>
              <a:gd name="connsiteY2" fmla="*/ 2942477 h 4577707"/>
              <a:gd name="connsiteX3" fmla="*/ 2 w 12192000"/>
              <a:gd name="connsiteY3" fmla="*/ 4577707 h 4577707"/>
              <a:gd name="connsiteX4" fmla="*/ 0 w 12192000"/>
              <a:gd name="connsiteY4" fmla="*/ 0 h 4577707"/>
              <a:gd name="connsiteX0" fmla="*/ 0 w 12192000"/>
              <a:gd name="connsiteY0" fmla="*/ 0 h 4594806"/>
              <a:gd name="connsiteX1" fmla="*/ 12192000 w 12192000"/>
              <a:gd name="connsiteY1" fmla="*/ 0 h 4594806"/>
              <a:gd name="connsiteX2" fmla="*/ 12178355 w 12192000"/>
              <a:gd name="connsiteY2" fmla="*/ 2942477 h 4594806"/>
              <a:gd name="connsiteX3" fmla="*/ 2 w 12192000"/>
              <a:gd name="connsiteY3" fmla="*/ 4594806 h 4594806"/>
              <a:gd name="connsiteX4" fmla="*/ 0 w 12192000"/>
              <a:gd name="connsiteY4" fmla="*/ 0 h 4594806"/>
              <a:gd name="connsiteX0" fmla="*/ 0 w 12216590"/>
              <a:gd name="connsiteY0" fmla="*/ 0 h 4594806"/>
              <a:gd name="connsiteX1" fmla="*/ 12192000 w 12216590"/>
              <a:gd name="connsiteY1" fmla="*/ 0 h 4594806"/>
              <a:gd name="connsiteX2" fmla="*/ 12216163 w 12216590"/>
              <a:gd name="connsiteY2" fmla="*/ 2942477 h 4594806"/>
              <a:gd name="connsiteX3" fmla="*/ 2 w 12216590"/>
              <a:gd name="connsiteY3" fmla="*/ 4594806 h 4594806"/>
              <a:gd name="connsiteX4" fmla="*/ 0 w 12216590"/>
              <a:gd name="connsiteY4" fmla="*/ 0 h 459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590" h="4594806">
                <a:moveTo>
                  <a:pt x="0" y="0"/>
                </a:moveTo>
                <a:lnTo>
                  <a:pt x="12192000" y="0"/>
                </a:lnTo>
                <a:cubicBezTo>
                  <a:pt x="12187452" y="980826"/>
                  <a:pt x="12220711" y="1961651"/>
                  <a:pt x="12216163" y="2942477"/>
                </a:cubicBezTo>
                <a:lnTo>
                  <a:pt x="2" y="4594806"/>
                </a:lnTo>
                <a:cubicBezTo>
                  <a:pt x="2" y="3030543"/>
                  <a:pt x="0" y="1564263"/>
                  <a:pt x="0" y="0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8D03183-904B-4581-A052-001FEC81C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3219796" y="0"/>
            <a:ext cx="8972204" cy="227086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745534-4B22-4A06-D0A8-F5CEB15A5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817006"/>
            <a:ext cx="5306245" cy="13383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b="1" cap="all" spc="300"/>
              <a:t>Images accompagnées d’un mot</a:t>
            </a:r>
          </a:p>
        </p:txBody>
      </p:sp>
      <p:pic>
        <p:nvPicPr>
          <p:cNvPr id="4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A423C11-A5FA-D63E-64AA-66B0916E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084" y="2748200"/>
            <a:ext cx="1103701" cy="1725506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9F68260B-0DDD-4846-691F-AAD290BFA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180" y="2748200"/>
            <a:ext cx="1993203" cy="104727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EFAB228-CE1F-2AD4-D1BA-4EA3C56D6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176" y="2755804"/>
            <a:ext cx="3210997" cy="66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03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11333" y="456728"/>
            <a:ext cx="2072324" cy="41769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7F067BF6-D1CC-F336-0E98-87DF22BA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063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 err="1"/>
              <a:t>Accessibilité</a:t>
            </a:r>
            <a:endParaRPr lang="en-US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6F6023-B0EF-F2AD-84D8-61700BCF9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6021186"/>
            <a:ext cx="9144000" cy="44016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b="1" cap="all" spc="300" dirty="0" err="1"/>
              <a:t>Exemples</a:t>
            </a:r>
            <a:r>
              <a:rPr lang="en-US" sz="1600" b="1" cap="all" spc="300" dirty="0"/>
              <a:t> de Couleurs du light mode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6985E1-1911-FA3B-481C-560F78F43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97" y="1128715"/>
            <a:ext cx="3499791" cy="3342300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2E598597-1144-2CC4-900D-B05EF5A72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910" y="1129451"/>
            <a:ext cx="3499791" cy="3342300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42048CF-D20F-6D6A-C6E8-0B69A867D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568" y="1128715"/>
            <a:ext cx="3499791" cy="33423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91AB9B8-C815-54E4-E8BB-F6B3ACD6AA6A}"/>
              </a:ext>
            </a:extLst>
          </p:cNvPr>
          <p:cNvSpPr txBox="1"/>
          <p:nvPr/>
        </p:nvSpPr>
        <p:spPr>
          <a:xfrm>
            <a:off x="819766" y="519797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Bouton de suppression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EAC2F2-C872-27A8-1334-161382A99BB4}"/>
              </a:ext>
            </a:extLst>
          </p:cNvPr>
          <p:cNvSpPr txBox="1"/>
          <p:nvPr/>
        </p:nvSpPr>
        <p:spPr>
          <a:xfrm>
            <a:off x="5218926" y="519797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Bouton d’ajout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7ACF039-3427-6BD2-5254-157082970F34}"/>
              </a:ext>
            </a:extLst>
          </p:cNvPr>
          <p:cNvSpPr txBox="1"/>
          <p:nvPr/>
        </p:nvSpPr>
        <p:spPr>
          <a:xfrm>
            <a:off x="8587038" y="519797"/>
            <a:ext cx="3209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Unselected</a:t>
            </a:r>
            <a:r>
              <a:rPr lang="fr-FR" sz="2400" dirty="0"/>
              <a:t> </a:t>
            </a:r>
            <a:r>
              <a:rPr lang="fr-FR" sz="2400" dirty="0" err="1"/>
              <a:t>UITabBar</a:t>
            </a:r>
            <a:r>
              <a:rPr lang="fr-FR" sz="2400" dirty="0"/>
              <a:t> items</a:t>
            </a:r>
          </a:p>
        </p:txBody>
      </p:sp>
    </p:spTree>
    <p:extLst>
      <p:ext uri="{BB962C8B-B14F-4D97-AF65-F5344CB8AC3E}">
        <p14:creationId xmlns:p14="http://schemas.microsoft.com/office/powerpoint/2010/main" val="2094640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067BF6-D1CC-F336-0E98-87DF22BA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063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 err="1"/>
              <a:t>Accessibilité</a:t>
            </a:r>
            <a:endParaRPr lang="en-US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6F6023-B0EF-F2AD-84D8-61700BCF9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6021186"/>
            <a:ext cx="9144000" cy="44016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b="1" cap="all" spc="300" dirty="0" err="1"/>
              <a:t>Exemples</a:t>
            </a:r>
            <a:r>
              <a:rPr lang="en-US" sz="1600" b="1" cap="all" spc="300" dirty="0"/>
              <a:t> de Couleurs du </a:t>
            </a:r>
            <a:r>
              <a:rPr lang="en-US" sz="1600" b="1" cap="all" spc="300" dirty="0" err="1"/>
              <a:t>DArk</a:t>
            </a:r>
            <a:r>
              <a:rPr lang="en-US" sz="1600" b="1" cap="all" spc="300" dirty="0"/>
              <a:t> mode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91AB9B8-C815-54E4-E8BB-F6B3ACD6AA6A}"/>
              </a:ext>
            </a:extLst>
          </p:cNvPr>
          <p:cNvSpPr txBox="1"/>
          <p:nvPr/>
        </p:nvSpPr>
        <p:spPr>
          <a:xfrm>
            <a:off x="1010657" y="527528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Blanc sur fond rouge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EAC2F2-C872-27A8-1334-161382A99BB4}"/>
              </a:ext>
            </a:extLst>
          </p:cNvPr>
          <p:cNvSpPr txBox="1"/>
          <p:nvPr/>
        </p:nvSpPr>
        <p:spPr>
          <a:xfrm>
            <a:off x="5033849" y="527527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Blanc sur fond bleu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7ACF039-3427-6BD2-5254-157082970F34}"/>
              </a:ext>
            </a:extLst>
          </p:cNvPr>
          <p:cNvSpPr txBox="1"/>
          <p:nvPr/>
        </p:nvSpPr>
        <p:spPr>
          <a:xfrm>
            <a:off x="8904756" y="519796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Navigation Items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6EC669-92B9-21EA-E312-A2410CC04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57" y="1285800"/>
            <a:ext cx="3505553" cy="334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E2C6021-821C-EFB0-AB8A-CF195BD89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223" y="1285800"/>
            <a:ext cx="3505553" cy="3348000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3A3A8CC5-8A68-654E-597F-BB34A259D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490" y="1285800"/>
            <a:ext cx="3505553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7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16DE02-C2C8-477C-9FD7-70A983BDE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3AF29F-D5EC-4489-BF8F-3B356C597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173A01-F891-430E-B39E-483E711B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0363E9-7CD0-497E-88D7-940136490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CD4B14-FFCC-4CE5-BC9D-DF47AA1AD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DED734-54E5-48ED-AEE6-165F2482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77DAEACC-3A23-8F01-64AE-E82682118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84791"/>
            <a:ext cx="10064376" cy="1086847"/>
          </a:xfrm>
        </p:spPr>
        <p:txBody>
          <a:bodyPr>
            <a:normAutofit/>
          </a:bodyPr>
          <a:lstStyle/>
          <a:p>
            <a:r>
              <a:rPr lang="en-US" err="1"/>
              <a:t>Accessibilité</a:t>
            </a:r>
            <a:endParaRPr lang="fr-FR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222167-616B-448F-A79B-219A4FD3D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0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FA78E0-0D9A-14EE-358E-D08645571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4" y="2499694"/>
            <a:ext cx="5831833" cy="3824906"/>
          </a:xfrm>
        </p:spPr>
        <p:txBody>
          <a:bodyPr anchor="ctr">
            <a:normAutofit/>
          </a:bodyPr>
          <a:lstStyle/>
          <a:p>
            <a:r>
              <a:rPr lang="fr-FR" dirty="0"/>
              <a:t>Voice Over</a:t>
            </a:r>
          </a:p>
          <a:p>
            <a:endParaRPr lang="fr-FR" dirty="0"/>
          </a:p>
        </p:txBody>
      </p:sp>
      <p:pic>
        <p:nvPicPr>
          <p:cNvPr id="10" name="Image 9" descr="Une image contenant texte, alimentation, pain, différent&#10;&#10;Description générée automatiquement">
            <a:extLst>
              <a:ext uri="{FF2B5EF4-FFF2-40B4-BE49-F238E27FC236}">
                <a16:creationId xmlns:a16="http://schemas.microsoft.com/office/drawing/2014/main" id="{6C453B92-98E4-8569-AF2F-5163C1707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047" y="2969046"/>
            <a:ext cx="2498503" cy="288620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1AC4055-F5BB-1AD6-097F-37ABC04F4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150" y="3746501"/>
            <a:ext cx="4114800" cy="279400"/>
          </a:xfrm>
          <a:prstGeom prst="rect">
            <a:avLst/>
          </a:prstGeom>
        </p:spPr>
      </p:pic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046F19A1-FC8F-D848-2306-767C1BA22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150" y="2969046"/>
            <a:ext cx="31242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94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CA7A60-8DF8-4B78-BFE3-B372B90AB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9A5737-8D36-4BF8-AC7D-2AA2B6B63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968"/>
            <a:ext cx="3818316" cy="6900306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3818316"/>
              <a:gd name="connsiteY0" fmla="*/ 0 h 6863976"/>
              <a:gd name="connsiteX1" fmla="*/ 3818316 w 3818316"/>
              <a:gd name="connsiteY1" fmla="*/ 0 h 6863976"/>
              <a:gd name="connsiteX2" fmla="*/ 2493114 w 3818316"/>
              <a:gd name="connsiteY2" fmla="*/ 6863976 h 6863976"/>
              <a:gd name="connsiteX3" fmla="*/ 0 w 3818316"/>
              <a:gd name="connsiteY3" fmla="*/ 6863976 h 6863976"/>
              <a:gd name="connsiteX4" fmla="*/ 0 w 3818316"/>
              <a:gd name="connsiteY4" fmla="*/ 0 h 6863976"/>
              <a:gd name="connsiteX0" fmla="*/ 0 w 3818316"/>
              <a:gd name="connsiteY0" fmla="*/ 0 h 6863976"/>
              <a:gd name="connsiteX1" fmla="*/ 3818316 w 3818316"/>
              <a:gd name="connsiteY1" fmla="*/ 0 h 6863976"/>
              <a:gd name="connsiteX2" fmla="*/ 2252194 w 3818316"/>
              <a:gd name="connsiteY2" fmla="*/ 6853025 h 6863976"/>
              <a:gd name="connsiteX3" fmla="*/ 0 w 3818316"/>
              <a:gd name="connsiteY3" fmla="*/ 6863976 h 6863976"/>
              <a:gd name="connsiteX4" fmla="*/ 0 w 3818316"/>
              <a:gd name="connsiteY4" fmla="*/ 0 h 686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8316" h="6863976">
                <a:moveTo>
                  <a:pt x="0" y="0"/>
                </a:moveTo>
                <a:lnTo>
                  <a:pt x="3818316" y="0"/>
                </a:lnTo>
                <a:lnTo>
                  <a:pt x="2252194" y="6853025"/>
                </a:lnTo>
                <a:lnTo>
                  <a:pt x="0" y="686397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F6F257-FB02-2A86-C725-35BE6B621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10" y="714374"/>
            <a:ext cx="2472454" cy="1857375"/>
          </a:xfrm>
        </p:spPr>
        <p:txBody>
          <a:bodyPr anchor="t">
            <a:normAutofit/>
          </a:bodyPr>
          <a:lstStyle/>
          <a:p>
            <a:r>
              <a:rPr lang="fr-FR" sz="2000"/>
              <a:t>Green code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ECE8B0-6962-4F5B-830A-E8F8F9726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59626"/>
            <a:ext cx="3484282" cy="40953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AF673E-0279-495F-A8A9-F84D0AB5A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5259294"/>
            <a:ext cx="4748213" cy="159571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FE4B5D8-8670-4610-B170-A26273E3D5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2995575"/>
              </p:ext>
            </p:extLst>
          </p:nvPr>
        </p:nvGraphicFramePr>
        <p:xfrm>
          <a:off x="4106586" y="788465"/>
          <a:ext cx="7424423" cy="5245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1853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1122F7E-BE38-4ED6-B882-31F599E0D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544226B-D7D2-40B5-9D20-C68AEA43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6485860" cy="154172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22EC542-85CF-4333-82BD-70DDC109C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91116"/>
            <a:ext cx="12192000" cy="109158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33E49D02-D896-420A-AAE4-BD45EC289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013" y="427059"/>
            <a:ext cx="6337658" cy="806890"/>
          </a:xfrm>
        </p:spPr>
        <p:txBody>
          <a:bodyPr>
            <a:normAutofit/>
          </a:bodyPr>
          <a:lstStyle/>
          <a:p>
            <a:pPr algn="r"/>
            <a:r>
              <a:rPr lang="fr-FR" sz="2000"/>
              <a:t>Green code</a:t>
            </a:r>
          </a:p>
        </p:txBody>
      </p:sp>
      <p:graphicFrame>
        <p:nvGraphicFramePr>
          <p:cNvPr id="14" name="Espace réservé du contenu 2">
            <a:extLst>
              <a:ext uri="{FF2B5EF4-FFF2-40B4-BE49-F238E27FC236}">
                <a16:creationId xmlns:a16="http://schemas.microsoft.com/office/drawing/2014/main" id="{D8D702FF-A596-096E-7EAA-476EDF5BAC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68962"/>
              </p:ext>
            </p:extLst>
          </p:nvPr>
        </p:nvGraphicFramePr>
        <p:xfrm>
          <a:off x="830826" y="2099188"/>
          <a:ext cx="10559845" cy="3847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5828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EA9D1A-7BDF-984E-C6A7-3767C880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Librairies utilisées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EC8D73-91E9-3DE4-F6ED-A1D9AF6F0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554"/>
            <a:ext cx="9906000" cy="596486"/>
          </a:xfrm>
        </p:spPr>
        <p:txBody>
          <a:bodyPr>
            <a:normAutofit/>
          </a:bodyPr>
          <a:lstStyle/>
          <a:p>
            <a:r>
              <a:rPr lang="fr-FR" dirty="0" err="1"/>
              <a:t>CocoaPods</a:t>
            </a:r>
            <a:endParaRPr lang="fr-FR" dirty="0"/>
          </a:p>
          <a:p>
            <a:endParaRPr lang="fr-FR" dirty="0"/>
          </a:p>
        </p:txBody>
      </p:sp>
      <p:graphicFrame>
        <p:nvGraphicFramePr>
          <p:cNvPr id="6" name="ZoneTexte 3">
            <a:extLst>
              <a:ext uri="{FF2B5EF4-FFF2-40B4-BE49-F238E27FC236}">
                <a16:creationId xmlns:a16="http://schemas.microsoft.com/office/drawing/2014/main" id="{64F4587F-56ED-A608-750E-FFC3D6BB08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828931"/>
              </p:ext>
            </p:extLst>
          </p:nvPr>
        </p:nvGraphicFramePr>
        <p:xfrm>
          <a:off x="1143000" y="2959299"/>
          <a:ext cx="9905999" cy="2585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9344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5152C-FB7F-49DD-A473-88EE6E7F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Librairies utilisées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9C2B3502-FCCF-767F-293B-6BB8523DEF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8210113"/>
              </p:ext>
            </p:extLst>
          </p:nvPr>
        </p:nvGraphicFramePr>
        <p:xfrm>
          <a:off x="621792" y="2316337"/>
          <a:ext cx="5111496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8F6A723-800A-D0C9-822B-D1CE631243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3391090"/>
              </p:ext>
            </p:extLst>
          </p:nvPr>
        </p:nvGraphicFramePr>
        <p:xfrm>
          <a:off x="6539484" y="2316337"/>
          <a:ext cx="5111496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9564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CA7A60-8DF8-4B78-BFE3-B372B90AB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FF4BD241-F172-410B-B0DE-9D7344B35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0"/>
            <a:ext cx="4850735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  <a:gd name="connsiteX0" fmla="*/ 2482758 w 5839784"/>
              <a:gd name="connsiteY0" fmla="*/ 10951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482758 w 5839784"/>
              <a:gd name="connsiteY4" fmla="*/ 10951 h 6857998"/>
              <a:gd name="connsiteX0" fmla="*/ 2495565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495565 w 5839784"/>
              <a:gd name="connsiteY4" fmla="*/ 0 h 6857998"/>
              <a:gd name="connsiteX0" fmla="*/ 2328480 w 5672699"/>
              <a:gd name="connsiteY0" fmla="*/ 0 h 6857998"/>
              <a:gd name="connsiteX1" fmla="*/ 5672699 w 5672699"/>
              <a:gd name="connsiteY1" fmla="*/ 0 h 6857998"/>
              <a:gd name="connsiteX2" fmla="*/ 5672699 w 5672699"/>
              <a:gd name="connsiteY2" fmla="*/ 6857998 h 6857998"/>
              <a:gd name="connsiteX3" fmla="*/ 0 w 5672699"/>
              <a:gd name="connsiteY3" fmla="*/ 6856093 h 6857998"/>
              <a:gd name="connsiteX4" fmla="*/ 2328480 w 5672699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2699" h="6857998">
                <a:moveTo>
                  <a:pt x="2328480" y="0"/>
                </a:moveTo>
                <a:lnTo>
                  <a:pt x="5672699" y="0"/>
                </a:lnTo>
                <a:lnTo>
                  <a:pt x="5672699" y="6857998"/>
                </a:lnTo>
                <a:lnTo>
                  <a:pt x="0" y="6856093"/>
                </a:lnTo>
                <a:lnTo>
                  <a:pt x="232848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7FEA4B-738A-30F8-196F-F2490B92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005" y="657225"/>
            <a:ext cx="3230515" cy="3569822"/>
          </a:xfrm>
        </p:spPr>
        <p:txBody>
          <a:bodyPr anchor="t">
            <a:normAutofit/>
          </a:bodyPr>
          <a:lstStyle/>
          <a:p>
            <a:r>
              <a:rPr lang="fr-FR" sz="4100" dirty="0"/>
              <a:t>Librairies utilisées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CEFB97-33B1-4F90-A6B8-EAA26EEA1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93" y="4305300"/>
            <a:ext cx="4515220" cy="25527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72841CE-D918-D4FB-EC9C-4DDA82BE7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964869"/>
              </p:ext>
            </p:extLst>
          </p:nvPr>
        </p:nvGraphicFramePr>
        <p:xfrm>
          <a:off x="5146923" y="832268"/>
          <a:ext cx="6289466" cy="5146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8749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849099"/>
            <a:ext cx="3027816" cy="100445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29577D61-07FE-7A2D-7D7E-469F01DB3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063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/>
              <a:t>Questionnaire sur la vie </a:t>
            </a:r>
            <a:r>
              <a:rPr lang="en-US" sz="3700" dirty="0" err="1"/>
              <a:t>privée</a:t>
            </a:r>
            <a:endParaRPr lang="en-US" sz="37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A4B055B-B097-CDD1-CAE3-04F0BDCB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123" y="533398"/>
            <a:ext cx="2863876" cy="3768259"/>
          </a:xfrm>
          <a:prstGeom prst="rect">
            <a:avLst/>
          </a:prstGeo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87A14B9-B10F-8762-BF6F-1645A3591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0847" y="533400"/>
            <a:ext cx="3316067" cy="376825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813329E-28E6-BC31-B793-F186CDFB1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013" y="533397"/>
            <a:ext cx="3382011" cy="3768259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88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3019B0-0116-F3ED-D0A0-413247199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/>
          <a:p>
            <a:r>
              <a:rPr lang="fr-FR" dirty="0">
                <a:ea typeface="Ayuthaya" pitchFamily="2" charset="-34"/>
                <a:cs typeface="Ayuthaya" pitchFamily="2" charset="-34"/>
              </a:rPr>
              <a:t>Sommaire</a:t>
            </a:r>
          </a:p>
        </p:txBody>
      </p:sp>
      <p:pic>
        <p:nvPicPr>
          <p:cNvPr id="5" name="Picture 4" descr="Loupe sur arrière-plan clair">
            <a:extLst>
              <a:ext uri="{FF2B5EF4-FFF2-40B4-BE49-F238E27FC236}">
                <a16:creationId xmlns:a16="http://schemas.microsoft.com/office/drawing/2014/main" id="{1D99863B-8250-8F0B-51E3-7AF988D0C9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81" r="12895" b="2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32AFB7-949F-AF7A-6F1E-C16786BDA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>
            <a:normAutofit/>
          </a:bodyPr>
          <a:lstStyle/>
          <a:p>
            <a:r>
              <a:rPr lang="fr-FR" dirty="0"/>
              <a:t>Contexte</a:t>
            </a:r>
          </a:p>
          <a:p>
            <a:r>
              <a:rPr lang="fr-FR" dirty="0"/>
              <a:t>Démonstration de l’application</a:t>
            </a:r>
          </a:p>
          <a:p>
            <a:r>
              <a:rPr lang="fr-FR" dirty="0"/>
              <a:t>Accessibilité</a:t>
            </a:r>
          </a:p>
          <a:p>
            <a:r>
              <a:rPr lang="fr-FR" dirty="0" err="1"/>
              <a:t>GreenCode</a:t>
            </a:r>
            <a:endParaRPr lang="fr-FR" dirty="0"/>
          </a:p>
          <a:p>
            <a:r>
              <a:rPr lang="fr-FR" dirty="0"/>
              <a:t>Librairies utilisées</a:t>
            </a:r>
          </a:p>
          <a:p>
            <a:r>
              <a:rPr lang="fr-FR" dirty="0"/>
              <a:t>Questionnaire sur la vie privée</a:t>
            </a:r>
          </a:p>
          <a:p>
            <a:r>
              <a:rPr lang="fr-FR" dirty="0"/>
              <a:t>Conclusion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592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849099"/>
            <a:ext cx="3027816" cy="100445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1AF9EAB9-37DF-81F6-B882-85B6D9876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43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Questionnaire sur la vie privée</a:t>
            </a:r>
          </a:p>
        </p:txBody>
      </p:sp>
      <p:pic>
        <p:nvPicPr>
          <p:cNvPr id="10" name="Espace réservé du contenu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D6ACB327-5E3D-3259-EB7B-EE514B372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9342" y="777658"/>
            <a:ext cx="4789679" cy="3340800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C8699AA0-5658-10B1-C64F-8734561B5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90" y="777737"/>
            <a:ext cx="5388261" cy="3340721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E595215-AB17-E205-5A02-D1036F8996F2}"/>
              </a:ext>
            </a:extLst>
          </p:cNvPr>
          <p:cNvSpPr txBox="1"/>
          <p:nvPr/>
        </p:nvSpPr>
        <p:spPr>
          <a:xfrm>
            <a:off x="3686302" y="4295098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Browsing</a:t>
            </a:r>
            <a:r>
              <a:rPr lang="fr-FR" dirty="0"/>
              <a:t> </a:t>
            </a:r>
            <a:r>
              <a:rPr lang="fr-FR" dirty="0" err="1"/>
              <a:t>History</a:t>
            </a:r>
            <a:r>
              <a:rPr lang="fr-FR" dirty="0"/>
              <a:t>, pour la page web des instructions d’une recette</a:t>
            </a:r>
          </a:p>
        </p:txBody>
      </p:sp>
    </p:spTree>
    <p:extLst>
      <p:ext uri="{BB962C8B-B14F-4D97-AF65-F5344CB8AC3E}">
        <p14:creationId xmlns:p14="http://schemas.microsoft.com/office/powerpoint/2010/main" val="1100212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ACCC01-FD91-597E-A721-DB08BC59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26D26527-6F9E-ADD9-287E-EB83630758F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009554"/>
          <a:ext cx="9906000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915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D130A3-87C2-FDEA-3832-D5F8DAB2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Ayuthaya" pitchFamily="2" charset="-34"/>
                <a:cs typeface="Ayuthaya" pitchFamily="2" charset="-34"/>
              </a:rPr>
              <a:t>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903C18-3720-9FE6-5486-0330C7E67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Application mobile iOS (Swift)</a:t>
            </a:r>
          </a:p>
          <a:p>
            <a:r>
              <a:rPr lang="fr-FR" dirty="0"/>
              <a:t>Propose des recettes en fonction d’une liste d’ingrédients</a:t>
            </a:r>
          </a:p>
          <a:p>
            <a:r>
              <a:rPr lang="fr-FR" dirty="0"/>
              <a:t>Accès aux détails d’une recette + à la page web avec les instructions</a:t>
            </a:r>
          </a:p>
          <a:p>
            <a:r>
              <a:rPr lang="fr-FR" dirty="0"/>
              <a:t>Gestion des favoris à l’aide de </a:t>
            </a:r>
            <a:r>
              <a:rPr lang="fr-FR" dirty="0" err="1"/>
              <a:t>CoreData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0226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C88933B-CFB2-4662-9CA9-2C1E0838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09EEE1-52DB-4A86-AFCE-CCE904184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D65AA6-DDB3-FE4A-12C7-C5D81EE9C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718" y="1994264"/>
            <a:ext cx="8122023" cy="39227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600" i="1" kern="1200" cap="all" baseline="0" dirty="0" err="1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Démonstration</a:t>
            </a:r>
            <a:r>
              <a:rPr lang="en-US" sz="3600" i="1" kern="1200" cap="all" baseline="0" dirty="0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de</a:t>
            </a:r>
            <a:br>
              <a:rPr lang="en-US" sz="3600" i="1" kern="1200" cap="all" baseline="0" dirty="0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3600" i="1" kern="1200" cap="all" baseline="0" dirty="0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3600" i="1" kern="1200" cap="all" baseline="0" dirty="0" err="1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l’appliCation</a:t>
            </a:r>
            <a:endParaRPr lang="en-US" sz="3600" i="1" kern="1200" cap="all" baseline="0" dirty="0">
              <a:solidFill>
                <a:schemeClr val="tx2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830A79AD-55D1-C750-9A5A-5FF75B739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9" r="46471" b="-1"/>
          <a:stretch/>
        </p:blipFill>
        <p:spPr>
          <a:xfrm>
            <a:off x="-2573" y="10"/>
            <a:ext cx="4811317" cy="6857988"/>
          </a:xfrm>
          <a:custGeom>
            <a:avLst/>
            <a:gdLst/>
            <a:ahLst/>
            <a:cxnLst/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26FE4BA-3BD1-4AB3-A3EB-39FF16D96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D85EF3-E980-4EF9-BF91-C0540D30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5" idx="2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05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B64CD7FE-A713-4F49-85A1-1288513C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BAAD23-0119-402F-8301-E5F5CD03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2790967" cy="9007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AE3C22F-EDA2-4D06-924A-8184ADCD1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727743" y="0"/>
            <a:ext cx="3464257" cy="160361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D2A691A0-C679-9C00-50E2-E5AFEB3E5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57238"/>
            <a:ext cx="9710738" cy="1245242"/>
          </a:xfrm>
        </p:spPr>
        <p:txBody>
          <a:bodyPr>
            <a:normAutofit/>
          </a:bodyPr>
          <a:lstStyle/>
          <a:p>
            <a:r>
              <a:rPr lang="fr-FR" dirty="0"/>
              <a:t>Accessibilité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B92B40A-D71A-4D53-A8B2-41176E222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49000" y="0"/>
            <a:ext cx="1143000" cy="44014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45D1022-1095-4170-84E8-BBA5C08F1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2065" y="4942445"/>
            <a:ext cx="2533303" cy="191555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A89759-1F78-4414-80AF-0441C3F13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6114197"/>
            <a:ext cx="8441268" cy="7438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>
            <a:extLst>
              <a:ext uri="{FF2B5EF4-FFF2-40B4-BE49-F238E27FC236}">
                <a16:creationId xmlns:a16="http://schemas.microsoft.com/office/drawing/2014/main" id="{E20ECF45-8624-CA06-EC53-BE83C30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188" y="2339240"/>
            <a:ext cx="2267932" cy="3961454"/>
          </a:xfrm>
          <a:prstGeom prst="rect">
            <a:avLst/>
          </a:prstGeom>
        </p:spPr>
      </p:pic>
      <p:pic>
        <p:nvPicPr>
          <p:cNvPr id="22" name="Image 21" descr="Une image contenant texte, alimentation, différent, plat&#10;&#10;Description générée automatiquement">
            <a:extLst>
              <a:ext uri="{FF2B5EF4-FFF2-40B4-BE49-F238E27FC236}">
                <a16:creationId xmlns:a16="http://schemas.microsoft.com/office/drawing/2014/main" id="{1BEA92D7-9081-72F6-413D-983BEACE1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339240"/>
            <a:ext cx="2693788" cy="3961454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59E06D-822A-886C-AA46-6E7283C24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4833" y="2364755"/>
            <a:ext cx="4152045" cy="3945083"/>
          </a:xfrm>
        </p:spPr>
        <p:txBody>
          <a:bodyPr>
            <a:normAutofit/>
          </a:bodyPr>
          <a:lstStyle/>
          <a:p>
            <a:r>
              <a:rPr lang="fr-FR" dirty="0"/>
              <a:t>Pas de texte sur les images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4910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4CD7FE-A713-4F49-85A1-1288513C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BAAD23-0119-402F-8301-E5F5CD03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2790967" cy="9007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E3C22F-EDA2-4D06-924A-8184ADCD1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727743" y="0"/>
            <a:ext cx="3464257" cy="160361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2250CBC-E6D2-4676-F3B0-AEA8A988E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57238"/>
            <a:ext cx="9710738" cy="12452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Accessibilité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92B40A-D71A-4D53-A8B2-41176E222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49000" y="0"/>
            <a:ext cx="1143000" cy="44014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5D1022-1095-4170-84E8-BBA5C08F1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2065" y="4942445"/>
            <a:ext cx="2533303" cy="191555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A89759-1F78-4414-80AF-0441C3F13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6114197"/>
            <a:ext cx="8441268" cy="7438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alimentation, fruit, dessert&#10;&#10;Description générée automatiquement">
            <a:extLst>
              <a:ext uri="{FF2B5EF4-FFF2-40B4-BE49-F238E27FC236}">
                <a16:creationId xmlns:a16="http://schemas.microsoft.com/office/drawing/2014/main" id="{3DB369BF-6B9D-C754-EA54-F011C7A1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49" y="2142050"/>
            <a:ext cx="2889276" cy="3512798"/>
          </a:xfrm>
          <a:prstGeom prst="rect">
            <a:avLst/>
          </a:prstGeom>
        </p:spPr>
      </p:pic>
      <p:pic>
        <p:nvPicPr>
          <p:cNvPr id="4" name="Espace réservé du contenu 3" descr="Une image contenant alimentation, plat, fermer, frais&#10;&#10;Description générée automatiquement">
            <a:extLst>
              <a:ext uri="{FF2B5EF4-FFF2-40B4-BE49-F238E27FC236}">
                <a16:creationId xmlns:a16="http://schemas.microsoft.com/office/drawing/2014/main" id="{0262F8DF-53D7-6FAA-C536-5DFC1C392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2941377"/>
            <a:ext cx="2889276" cy="191414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EF0EE49-2BED-E499-3670-70B6EBDBE2EE}"/>
              </a:ext>
            </a:extLst>
          </p:cNvPr>
          <p:cNvSpPr txBox="1"/>
          <p:nvPr/>
        </p:nvSpPr>
        <p:spPr>
          <a:xfrm>
            <a:off x="7976133" y="2101713"/>
            <a:ext cx="4152045" cy="3945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Pas de </a:t>
            </a:r>
            <a:r>
              <a:rPr lang="en-US" dirty="0" err="1">
                <a:solidFill>
                  <a:schemeClr val="tx2"/>
                </a:solidFill>
              </a:rPr>
              <a:t>texte</a:t>
            </a:r>
            <a:r>
              <a:rPr lang="en-US" dirty="0">
                <a:solidFill>
                  <a:schemeClr val="tx2"/>
                </a:solidFill>
              </a:rPr>
              <a:t> sur les images</a:t>
            </a:r>
          </a:p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789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23">
            <a:extLst>
              <a:ext uri="{FF2B5EF4-FFF2-40B4-BE49-F238E27FC236}">
                <a16:creationId xmlns:a16="http://schemas.microsoft.com/office/drawing/2014/main" id="{1453C509-9A83-41B2-BCEA-657C078BE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-2" y="-38793"/>
            <a:ext cx="6418967" cy="69286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323794 w 6699211"/>
              <a:gd name="connsiteY0" fmla="*/ 5461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323794 w 6699211"/>
              <a:gd name="connsiteY4" fmla="*/ 54619 h 6857998"/>
              <a:gd name="connsiteX0" fmla="*/ 2323794 w 6699211"/>
              <a:gd name="connsiteY0" fmla="*/ 18674 h 6822053"/>
              <a:gd name="connsiteX1" fmla="*/ 6699211 w 6699211"/>
              <a:gd name="connsiteY1" fmla="*/ 0 h 6822053"/>
              <a:gd name="connsiteX2" fmla="*/ 6699211 w 6699211"/>
              <a:gd name="connsiteY2" fmla="*/ 6822053 h 6822053"/>
              <a:gd name="connsiteX3" fmla="*/ 0 w 6699211"/>
              <a:gd name="connsiteY3" fmla="*/ 6808405 h 6822053"/>
              <a:gd name="connsiteX4" fmla="*/ 2323794 w 6699211"/>
              <a:gd name="connsiteY4" fmla="*/ 18674 h 682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22053">
                <a:moveTo>
                  <a:pt x="2323794" y="18674"/>
                </a:moveTo>
                <a:lnTo>
                  <a:pt x="6699211" y="0"/>
                </a:lnTo>
                <a:lnTo>
                  <a:pt x="6699211" y="6822053"/>
                </a:lnTo>
                <a:lnTo>
                  <a:pt x="0" y="6808405"/>
                </a:lnTo>
                <a:lnTo>
                  <a:pt x="2323794" y="1867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3" y="0"/>
            <a:ext cx="6057207" cy="296487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058591"/>
            <a:ext cx="10815354" cy="279940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7BBB959-DB92-2BBF-01B0-1E540701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070" y="1184220"/>
            <a:ext cx="3909904" cy="28941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Accessibilité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A1FBF1-8D67-6D91-7F5A-DDD135096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761" y="4536367"/>
            <a:ext cx="3318494" cy="13028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b="1" cap="all" spc="300"/>
              <a:t>Prévisibilité</a:t>
            </a:r>
          </a:p>
        </p:txBody>
      </p:sp>
      <p:pic>
        <p:nvPicPr>
          <p:cNvPr id="8" name="Image 7" descr="Une image contenant texte, moniteur, écran&#10;&#10;Description générée automatiquement">
            <a:extLst>
              <a:ext uri="{FF2B5EF4-FFF2-40B4-BE49-F238E27FC236}">
                <a16:creationId xmlns:a16="http://schemas.microsoft.com/office/drawing/2014/main" id="{A80F26DB-D09B-A748-2936-345E983E9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93" y="561975"/>
            <a:ext cx="2678428" cy="5791200"/>
          </a:xfrm>
          <a:prstGeom prst="rect">
            <a:avLst/>
          </a:prstGeom>
        </p:spPr>
      </p:pic>
      <p:pic>
        <p:nvPicPr>
          <p:cNvPr id="5" name="Image 4" descr="Une image contenant texte, moniteur, écran, plusieurs&#10;&#10;Description générée automatiquement">
            <a:extLst>
              <a:ext uri="{FF2B5EF4-FFF2-40B4-BE49-F238E27FC236}">
                <a16:creationId xmlns:a16="http://schemas.microsoft.com/office/drawing/2014/main" id="{5518F61D-C6FA-E229-A40C-065AF1605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984" y="560775"/>
            <a:ext cx="2669580" cy="57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6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64CD7FE-A713-4F49-85A1-1288513C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9BAAD23-0119-402F-8301-E5F5CD03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2790967" cy="9007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AE3C22F-EDA2-4D06-924A-8184ADCD1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727743" y="0"/>
            <a:ext cx="3464257" cy="160361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CB7AAEEB-D42A-75FC-0C85-7BC866067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57238"/>
            <a:ext cx="9710738" cy="1245242"/>
          </a:xfrm>
        </p:spPr>
        <p:txBody>
          <a:bodyPr>
            <a:normAutofit/>
          </a:bodyPr>
          <a:lstStyle/>
          <a:p>
            <a:r>
              <a:rPr lang="en-US" dirty="0" err="1"/>
              <a:t>Accessibilité</a:t>
            </a:r>
            <a:endParaRPr lang="fr-FR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92B40A-D71A-4D53-A8B2-41176E222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49000" y="0"/>
            <a:ext cx="1143000" cy="44014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5D1022-1095-4170-84E8-BBA5C08F1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2065" y="4942445"/>
            <a:ext cx="2533303" cy="191555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3A89759-1F78-4414-80AF-0441C3F13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6114197"/>
            <a:ext cx="8441268" cy="7438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85582C76-A211-962A-0666-BEF1E7CE8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60" y="2352617"/>
            <a:ext cx="1832171" cy="3961454"/>
          </a:xfrm>
          <a:prstGeom prst="rect">
            <a:avLst/>
          </a:prstGeom>
        </p:spPr>
      </p:pic>
      <p:pic>
        <p:nvPicPr>
          <p:cNvPr id="9" name="Image 8" descr="Une image contenant texte, moniteur, écran, plusieurs&#10;&#10;Description générée automatiquement">
            <a:extLst>
              <a:ext uri="{FF2B5EF4-FFF2-40B4-BE49-F238E27FC236}">
                <a16:creationId xmlns:a16="http://schemas.microsoft.com/office/drawing/2014/main" id="{7B150153-CE5F-3B24-73FF-570F9EA59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2" y="2352617"/>
            <a:ext cx="1832171" cy="3961454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C7ED1C-A460-BC54-F4FC-47BF232DF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4833" y="2364755"/>
            <a:ext cx="4152045" cy="3945083"/>
          </a:xfrm>
        </p:spPr>
        <p:txBody>
          <a:bodyPr>
            <a:normAutofit/>
          </a:bodyPr>
          <a:lstStyle/>
          <a:p>
            <a:r>
              <a:rPr lang="fr-FR" dirty="0"/>
              <a:t>Prévisibilité</a:t>
            </a:r>
          </a:p>
          <a:p>
            <a:endParaRPr lang="fr-FR" dirty="0"/>
          </a:p>
          <a:p>
            <a:r>
              <a:rPr lang="fr-FR" dirty="0"/>
              <a:t>Boutons de mêmes tailles</a:t>
            </a:r>
          </a:p>
          <a:p>
            <a:r>
              <a:rPr lang="fr-FR" dirty="0"/>
              <a:t>Textes </a:t>
            </a:r>
            <a:r>
              <a:rPr lang="fr-FR" dirty="0" err="1"/>
              <a:t>meme</a:t>
            </a:r>
            <a:r>
              <a:rPr lang="fr-FR" dirty="0"/>
              <a:t> tailles</a:t>
            </a:r>
          </a:p>
          <a:p>
            <a:r>
              <a:rPr lang="fr-FR" dirty="0" err="1"/>
              <a:t>Elements</a:t>
            </a:r>
            <a:r>
              <a:rPr lang="fr-FR" dirty="0"/>
              <a:t> de mêmes couleurs</a:t>
            </a:r>
          </a:p>
        </p:txBody>
      </p:sp>
    </p:spTree>
    <p:extLst>
      <p:ext uri="{BB962C8B-B14F-4D97-AF65-F5344CB8AC3E}">
        <p14:creationId xmlns:p14="http://schemas.microsoft.com/office/powerpoint/2010/main" val="1179765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02CB5-A6DD-52B5-C120-50744C6F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Accessibilité</a:t>
            </a:r>
            <a:endParaRPr lang="fr-FR" dirty="0"/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B6E6C929-56CD-250E-B0A5-A11AD07CF6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9097937"/>
              </p:ext>
            </p:extLst>
          </p:nvPr>
        </p:nvGraphicFramePr>
        <p:xfrm>
          <a:off x="1143000" y="2009554"/>
          <a:ext cx="9906000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24F5E2F2-D3BF-CFCA-BB40-0DD273B5F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3755066"/>
            <a:ext cx="3200400" cy="533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FF4B73-01F8-0732-3E47-6734DEE65B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200" y="5276088"/>
            <a:ext cx="2565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97143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404</Words>
  <Application>Microsoft Macintosh PowerPoint</Application>
  <PresentationFormat>Grand écran</PresentationFormat>
  <Paragraphs>103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Arial</vt:lpstr>
      <vt:lpstr>Ayuthaya</vt:lpstr>
      <vt:lpstr>Univers Condensed Light</vt:lpstr>
      <vt:lpstr>Walbaum Display Light</vt:lpstr>
      <vt:lpstr>AngleLinesVTI</vt:lpstr>
      <vt:lpstr>Reciplease</vt:lpstr>
      <vt:lpstr>Sommaire</vt:lpstr>
      <vt:lpstr>Contexte</vt:lpstr>
      <vt:lpstr>Démonstration de  l’appliCation</vt:lpstr>
      <vt:lpstr>Accessibilité</vt:lpstr>
      <vt:lpstr>Accessibilité</vt:lpstr>
      <vt:lpstr>Accessibilité</vt:lpstr>
      <vt:lpstr>Accessibilité</vt:lpstr>
      <vt:lpstr>Accessibilité</vt:lpstr>
      <vt:lpstr>ACCESSIBILITé</vt:lpstr>
      <vt:lpstr>Accessibilité</vt:lpstr>
      <vt:lpstr>Accessibilité</vt:lpstr>
      <vt:lpstr>Accessibilité</vt:lpstr>
      <vt:lpstr>Green code</vt:lpstr>
      <vt:lpstr>Green code</vt:lpstr>
      <vt:lpstr>Librairies utilisées</vt:lpstr>
      <vt:lpstr>Librairies utilisées</vt:lpstr>
      <vt:lpstr>Librairies utilisées</vt:lpstr>
      <vt:lpstr>Questionnaire sur la vie privée</vt:lpstr>
      <vt:lpstr>Questionnaire sur la vie privée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Reciplease</dc:title>
  <dc:creator>Mickaël HORN</dc:creator>
  <cp:lastModifiedBy>Mickaël HORN</cp:lastModifiedBy>
  <cp:revision>12</cp:revision>
  <dcterms:created xsi:type="dcterms:W3CDTF">2023-03-01T07:09:08Z</dcterms:created>
  <dcterms:modified xsi:type="dcterms:W3CDTF">2023-03-03T07:47:19Z</dcterms:modified>
</cp:coreProperties>
</file>